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658" r:id="rId3"/>
    <p:sldId id="654" r:id="rId4"/>
    <p:sldId id="659" r:id="rId5"/>
    <p:sldId id="631" r:id="rId6"/>
    <p:sldId id="677" r:id="rId7"/>
    <p:sldId id="660" r:id="rId8"/>
    <p:sldId id="666" r:id="rId9"/>
    <p:sldId id="661" r:id="rId10"/>
    <p:sldId id="662" r:id="rId11"/>
    <p:sldId id="664" r:id="rId12"/>
    <p:sldId id="669" r:id="rId13"/>
    <p:sldId id="667" r:id="rId14"/>
    <p:sldId id="665" r:id="rId15"/>
    <p:sldId id="668" r:id="rId16"/>
    <p:sldId id="644" r:id="rId17"/>
    <p:sldId id="671" r:id="rId18"/>
    <p:sldId id="653" r:id="rId19"/>
    <p:sldId id="674" r:id="rId20"/>
    <p:sldId id="673" r:id="rId21"/>
    <p:sldId id="675" r:id="rId22"/>
    <p:sldId id="676" r:id="rId23"/>
    <p:sldId id="639" r:id="rId24"/>
    <p:sldId id="267" r:id="rId25"/>
    <p:sldId id="633" r:id="rId26"/>
    <p:sldId id="476" r:id="rId27"/>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7F2ED-29FC-4172-8416-EB5170487C0A}" v="2776" dt="2024-01-24T15:32:08.34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6391" autoAdjust="0"/>
  </p:normalViewPr>
  <p:slideViewPr>
    <p:cSldViewPr>
      <p:cViewPr varScale="1">
        <p:scale>
          <a:sx n="49" d="100"/>
          <a:sy n="49" d="100"/>
        </p:scale>
        <p:origin x="53" y="562"/>
      </p:cViewPr>
      <p:guideLst>
        <p:guide orient="horz" pos="2160"/>
        <p:guide pos="2880"/>
      </p:guideLst>
    </p:cSldViewPr>
  </p:slideViewPr>
  <p:outlineViewPr>
    <p:cViewPr>
      <p:scale>
        <a:sx n="33" d="100"/>
        <a:sy n="33" d="100"/>
      </p:scale>
      <p:origin x="0" y="-3758"/>
    </p:cViewPr>
  </p:outlineViewPr>
  <p:notesTextViewPr>
    <p:cViewPr>
      <p:scale>
        <a:sx n="1" d="1"/>
        <a:sy n="1" d="1"/>
      </p:scale>
      <p:origin x="0" y="0"/>
    </p:cViewPr>
  </p:notesTextViewPr>
  <p:notesViewPr>
    <p:cSldViewPr>
      <p:cViewPr varScale="1">
        <p:scale>
          <a:sx n="68" d="100"/>
          <a:sy n="68" d="100"/>
        </p:scale>
        <p:origin x="280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Breul" userId="34de3da7-7b3c-4a46-8c9e-44d2fca28798" providerId="ADAL" clId="{C987F2ED-29FC-4172-8416-EB5170487C0A}"/>
    <pc:docChg chg="undo custSel addSld delSld modSld sldOrd">
      <pc:chgData name="Nick Breul" userId="34de3da7-7b3c-4a46-8c9e-44d2fca28798" providerId="ADAL" clId="{C987F2ED-29FC-4172-8416-EB5170487C0A}" dt="2024-01-24T20:08:17.389" v="5971" actId="20577"/>
      <pc:docMkLst>
        <pc:docMk/>
      </pc:docMkLst>
      <pc:sldChg chg="modSp mod">
        <pc:chgData name="Nick Breul" userId="34de3da7-7b3c-4a46-8c9e-44d2fca28798" providerId="ADAL" clId="{C987F2ED-29FC-4172-8416-EB5170487C0A}" dt="2024-01-02T16:52:38.643" v="49" actId="20577"/>
        <pc:sldMkLst>
          <pc:docMk/>
          <pc:sldMk cId="4171924905" sldId="256"/>
        </pc:sldMkLst>
        <pc:spChg chg="mod">
          <ac:chgData name="Nick Breul" userId="34de3da7-7b3c-4a46-8c9e-44d2fca28798" providerId="ADAL" clId="{C987F2ED-29FC-4172-8416-EB5170487C0A}" dt="2024-01-02T16:52:27.252" v="32" actId="20577"/>
          <ac:spMkLst>
            <pc:docMk/>
            <pc:sldMk cId="4171924905" sldId="256"/>
            <ac:spMk id="2" creationId="{00000000-0000-0000-0000-000000000000}"/>
          </ac:spMkLst>
        </pc:spChg>
        <pc:spChg chg="mod">
          <ac:chgData name="Nick Breul" userId="34de3da7-7b3c-4a46-8c9e-44d2fca28798" providerId="ADAL" clId="{C987F2ED-29FC-4172-8416-EB5170487C0A}" dt="2024-01-02T16:52:38.643" v="49" actId="20577"/>
          <ac:spMkLst>
            <pc:docMk/>
            <pc:sldMk cId="4171924905" sldId="256"/>
            <ac:spMk id="3" creationId="{00000000-0000-0000-0000-000000000000}"/>
          </ac:spMkLst>
        </pc:spChg>
      </pc:sldChg>
      <pc:sldChg chg="del">
        <pc:chgData name="Nick Breul" userId="34de3da7-7b3c-4a46-8c9e-44d2fca28798" providerId="ADAL" clId="{C987F2ED-29FC-4172-8416-EB5170487C0A}" dt="2024-01-03T18:28:13.958" v="1953" actId="47"/>
        <pc:sldMkLst>
          <pc:docMk/>
          <pc:sldMk cId="1940932769" sldId="257"/>
        </pc:sldMkLst>
      </pc:sldChg>
      <pc:sldChg chg="delSp mod modNotesTx">
        <pc:chgData name="Nick Breul" userId="34de3da7-7b3c-4a46-8c9e-44d2fca28798" providerId="ADAL" clId="{C987F2ED-29FC-4172-8416-EB5170487C0A}" dt="2024-01-17T14:47:31.803" v="5200" actId="20577"/>
        <pc:sldMkLst>
          <pc:docMk/>
          <pc:sldMk cId="3421365208" sldId="267"/>
        </pc:sldMkLst>
        <pc:spChg chg="del">
          <ac:chgData name="Nick Breul" userId="34de3da7-7b3c-4a46-8c9e-44d2fca28798" providerId="ADAL" clId="{C987F2ED-29FC-4172-8416-EB5170487C0A}" dt="2024-01-03T19:21:13.952" v="3301" actId="478"/>
          <ac:spMkLst>
            <pc:docMk/>
            <pc:sldMk cId="3421365208" sldId="267"/>
            <ac:spMk id="13" creationId="{A44753AF-7F1B-4636-B242-D589CE04A8D9}"/>
          </ac:spMkLst>
        </pc:spChg>
      </pc:sldChg>
      <pc:sldChg chg="del ord">
        <pc:chgData name="Nick Breul" userId="34de3da7-7b3c-4a46-8c9e-44d2fca28798" providerId="ADAL" clId="{C987F2ED-29FC-4172-8416-EB5170487C0A}" dt="2024-01-03T18:14:35.686" v="1824" actId="47"/>
        <pc:sldMkLst>
          <pc:docMk/>
          <pc:sldMk cId="1622676575" sldId="630"/>
        </pc:sldMkLst>
      </pc:sldChg>
      <pc:sldChg chg="modSp add del mod ord modNotesTx">
        <pc:chgData name="Nick Breul" userId="34de3da7-7b3c-4a46-8c9e-44d2fca28798" providerId="ADAL" clId="{C987F2ED-29FC-4172-8416-EB5170487C0A}" dt="2024-01-24T15:06:28.987" v="5456" actId="20577"/>
        <pc:sldMkLst>
          <pc:docMk/>
          <pc:sldMk cId="424661558" sldId="631"/>
        </pc:sldMkLst>
        <pc:graphicFrameChg chg="mod modGraphic">
          <ac:chgData name="Nick Breul" userId="34de3da7-7b3c-4a46-8c9e-44d2fca28798" providerId="ADAL" clId="{C987F2ED-29FC-4172-8416-EB5170487C0A}" dt="2024-01-24T15:06:28.987" v="5456" actId="20577"/>
          <ac:graphicFrameMkLst>
            <pc:docMk/>
            <pc:sldMk cId="424661558" sldId="631"/>
            <ac:graphicFrameMk id="8" creationId="{00000000-0000-0000-0000-000000000000}"/>
          </ac:graphicFrameMkLst>
        </pc:graphicFrameChg>
      </pc:sldChg>
      <pc:sldChg chg="addSp delSp modSp del mod">
        <pc:chgData name="Nick Breul" userId="34de3da7-7b3c-4a46-8c9e-44d2fca28798" providerId="ADAL" clId="{C987F2ED-29FC-4172-8416-EB5170487C0A}" dt="2024-01-02T16:57:25.734" v="121" actId="47"/>
        <pc:sldMkLst>
          <pc:docMk/>
          <pc:sldMk cId="1076238259" sldId="632"/>
        </pc:sldMkLst>
        <pc:spChg chg="add mod">
          <ac:chgData name="Nick Breul" userId="34de3da7-7b3c-4a46-8c9e-44d2fca28798" providerId="ADAL" clId="{C987F2ED-29FC-4172-8416-EB5170487C0A}" dt="2024-01-02T16:57:21.257" v="120" actId="478"/>
          <ac:spMkLst>
            <pc:docMk/>
            <pc:sldMk cId="1076238259" sldId="632"/>
            <ac:spMk id="4" creationId="{270BD654-4709-CF62-0314-7D187468D572}"/>
          </ac:spMkLst>
        </pc:spChg>
        <pc:picChg chg="del">
          <ac:chgData name="Nick Breul" userId="34de3da7-7b3c-4a46-8c9e-44d2fca28798" providerId="ADAL" clId="{C987F2ED-29FC-4172-8416-EB5170487C0A}" dt="2024-01-02T16:57:21.257" v="120" actId="478"/>
          <ac:picMkLst>
            <pc:docMk/>
            <pc:sldMk cId="1076238259" sldId="632"/>
            <ac:picMk id="8" creationId="{88677702-ED72-FD24-C7E7-065E0DA096E4}"/>
          </ac:picMkLst>
        </pc:picChg>
      </pc:sldChg>
      <pc:sldChg chg="del">
        <pc:chgData name="Nick Breul" userId="34de3da7-7b3c-4a46-8c9e-44d2fca28798" providerId="ADAL" clId="{C987F2ED-29FC-4172-8416-EB5170487C0A}" dt="2024-01-03T18:40:53.385" v="2129" actId="47"/>
        <pc:sldMkLst>
          <pc:docMk/>
          <pc:sldMk cId="673262107" sldId="635"/>
        </pc:sldMkLst>
      </pc:sldChg>
      <pc:sldChg chg="addSp delSp modSp mod">
        <pc:chgData name="Nick Breul" userId="34de3da7-7b3c-4a46-8c9e-44d2fca28798" providerId="ADAL" clId="{C987F2ED-29FC-4172-8416-EB5170487C0A}" dt="2024-01-03T19:20:27.389" v="3300" actId="14100"/>
        <pc:sldMkLst>
          <pc:docMk/>
          <pc:sldMk cId="2757204021" sldId="639"/>
        </pc:sldMkLst>
        <pc:spChg chg="add del mod">
          <ac:chgData name="Nick Breul" userId="34de3da7-7b3c-4a46-8c9e-44d2fca28798" providerId="ADAL" clId="{C987F2ED-29FC-4172-8416-EB5170487C0A}" dt="2024-01-03T19:19:50.983" v="3295" actId="931"/>
          <ac:spMkLst>
            <pc:docMk/>
            <pc:sldMk cId="2757204021" sldId="639"/>
            <ac:spMk id="6" creationId="{776D1A30-F4EF-31E7-D47D-C9AE574E4382}"/>
          </ac:spMkLst>
        </pc:spChg>
        <pc:graphicFrameChg chg="modGraphic">
          <ac:chgData name="Nick Breul" userId="34de3da7-7b3c-4a46-8c9e-44d2fca28798" providerId="ADAL" clId="{C987F2ED-29FC-4172-8416-EB5170487C0A}" dt="2024-01-03T19:20:06.747" v="3298" actId="26606"/>
          <ac:graphicFrameMkLst>
            <pc:docMk/>
            <pc:sldMk cId="2757204021" sldId="639"/>
            <ac:graphicFrameMk id="10" creationId="{6896259C-4A6E-490A-3241-0E67C461D6A0}"/>
          </ac:graphicFrameMkLst>
        </pc:graphicFrameChg>
        <pc:picChg chg="del">
          <ac:chgData name="Nick Breul" userId="34de3da7-7b3c-4a46-8c9e-44d2fca28798" providerId="ADAL" clId="{C987F2ED-29FC-4172-8416-EB5170487C0A}" dt="2024-01-03T19:19:08.419" v="3294" actId="478"/>
          <ac:picMkLst>
            <pc:docMk/>
            <pc:sldMk cId="2757204021" sldId="639"/>
            <ac:picMk id="8" creationId="{32B3FE1F-3E03-A74E-8C31-E19C7D3CAADA}"/>
          </ac:picMkLst>
        </pc:picChg>
        <pc:picChg chg="add mod">
          <ac:chgData name="Nick Breul" userId="34de3da7-7b3c-4a46-8c9e-44d2fca28798" providerId="ADAL" clId="{C987F2ED-29FC-4172-8416-EB5170487C0A}" dt="2024-01-03T19:20:27.389" v="3300" actId="14100"/>
          <ac:picMkLst>
            <pc:docMk/>
            <pc:sldMk cId="2757204021" sldId="639"/>
            <ac:picMk id="9" creationId="{E91173B6-30BA-CC16-EEB5-D21219AD4D6E}"/>
          </ac:picMkLst>
        </pc:picChg>
      </pc:sldChg>
      <pc:sldChg chg="addSp delSp modSp mod ord modNotesTx">
        <pc:chgData name="Nick Breul" userId="34de3da7-7b3c-4a46-8c9e-44d2fca28798" providerId="ADAL" clId="{C987F2ED-29FC-4172-8416-EB5170487C0A}" dt="2024-01-17T14:34:57.607" v="5007" actId="20577"/>
        <pc:sldMkLst>
          <pc:docMk/>
          <pc:sldMk cId="337504911" sldId="644"/>
        </pc:sldMkLst>
        <pc:spChg chg="mod">
          <ac:chgData name="Nick Breul" userId="34de3da7-7b3c-4a46-8c9e-44d2fca28798" providerId="ADAL" clId="{C987F2ED-29FC-4172-8416-EB5170487C0A}" dt="2024-01-03T18:26:23.099" v="1878" actId="26606"/>
          <ac:spMkLst>
            <pc:docMk/>
            <pc:sldMk cId="337504911" sldId="644"/>
            <ac:spMk id="2" creationId="{9CD68EB8-BD4F-B12D-00C3-780FEE6FC979}"/>
          </ac:spMkLst>
        </pc:spChg>
        <pc:spChg chg="mod">
          <ac:chgData name="Nick Breul" userId="34de3da7-7b3c-4a46-8c9e-44d2fca28798" providerId="ADAL" clId="{C987F2ED-29FC-4172-8416-EB5170487C0A}" dt="2024-01-03T18:27:44.008" v="1952" actId="20577"/>
          <ac:spMkLst>
            <pc:docMk/>
            <pc:sldMk cId="337504911" sldId="644"/>
            <ac:spMk id="9" creationId="{25EB30DE-0775-8F0D-D760-E922362F8F3F}"/>
          </ac:spMkLst>
        </pc:spChg>
        <pc:spChg chg="del">
          <ac:chgData name="Nick Breul" userId="34de3da7-7b3c-4a46-8c9e-44d2fca28798" providerId="ADAL" clId="{C987F2ED-29FC-4172-8416-EB5170487C0A}" dt="2024-01-03T18:26:23.099" v="1878" actId="26606"/>
          <ac:spMkLst>
            <pc:docMk/>
            <pc:sldMk cId="337504911" sldId="644"/>
            <ac:spMk id="12" creationId="{F13C74B1-5B17-4795-BED0-7140497B445A}"/>
          </ac:spMkLst>
        </pc:spChg>
        <pc:spChg chg="del">
          <ac:chgData name="Nick Breul" userId="34de3da7-7b3c-4a46-8c9e-44d2fca28798" providerId="ADAL" clId="{C987F2ED-29FC-4172-8416-EB5170487C0A}" dt="2024-01-03T18:26:23.099" v="1878" actId="26606"/>
          <ac:spMkLst>
            <pc:docMk/>
            <pc:sldMk cId="337504911" sldId="644"/>
            <ac:spMk id="14" creationId="{D4974D33-8DC5-464E-8C6D-BE58F0669C17}"/>
          </ac:spMkLst>
        </pc:spChg>
        <pc:spChg chg="add">
          <ac:chgData name="Nick Breul" userId="34de3da7-7b3c-4a46-8c9e-44d2fca28798" providerId="ADAL" clId="{C987F2ED-29FC-4172-8416-EB5170487C0A}" dt="2024-01-03T18:26:23.099" v="1878" actId="26606"/>
          <ac:spMkLst>
            <pc:docMk/>
            <pc:sldMk cId="337504911" sldId="644"/>
            <ac:spMk id="19" creationId="{F13C74B1-5B17-4795-BED0-7140497B445A}"/>
          </ac:spMkLst>
        </pc:spChg>
        <pc:spChg chg="add">
          <ac:chgData name="Nick Breul" userId="34de3da7-7b3c-4a46-8c9e-44d2fca28798" providerId="ADAL" clId="{C987F2ED-29FC-4172-8416-EB5170487C0A}" dt="2024-01-03T18:26:23.099" v="1878" actId="26606"/>
          <ac:spMkLst>
            <pc:docMk/>
            <pc:sldMk cId="337504911" sldId="644"/>
            <ac:spMk id="21" creationId="{D4974D33-8DC5-464E-8C6D-BE58F0669C17}"/>
          </ac:spMkLst>
        </pc:spChg>
        <pc:picChg chg="add mod">
          <ac:chgData name="Nick Breul" userId="34de3da7-7b3c-4a46-8c9e-44d2fca28798" providerId="ADAL" clId="{C987F2ED-29FC-4172-8416-EB5170487C0A}" dt="2024-01-03T18:26:23.099" v="1878" actId="26606"/>
          <ac:picMkLst>
            <pc:docMk/>
            <pc:sldMk cId="337504911" sldId="644"/>
            <ac:picMk id="4" creationId="{811AFE6C-7801-FBD0-C635-FBC4A1CD64F3}"/>
          </ac:picMkLst>
        </pc:picChg>
        <pc:picChg chg="del">
          <ac:chgData name="Nick Breul" userId="34de3da7-7b3c-4a46-8c9e-44d2fca28798" providerId="ADAL" clId="{C987F2ED-29FC-4172-8416-EB5170487C0A}" dt="2024-01-03T18:25:42.002" v="1874" actId="478"/>
          <ac:picMkLst>
            <pc:docMk/>
            <pc:sldMk cId="337504911" sldId="644"/>
            <ac:picMk id="5" creationId="{B73B7E99-51CC-4E22-FCBF-8D9000E22E94}"/>
          </ac:picMkLst>
        </pc:picChg>
      </pc:sldChg>
      <pc:sldChg chg="del">
        <pc:chgData name="Nick Breul" userId="34de3da7-7b3c-4a46-8c9e-44d2fca28798" providerId="ADAL" clId="{C987F2ED-29FC-4172-8416-EB5170487C0A}" dt="2024-01-02T16:59:47.266" v="173" actId="47"/>
        <pc:sldMkLst>
          <pc:docMk/>
          <pc:sldMk cId="3523727988" sldId="649"/>
        </pc:sldMkLst>
      </pc:sldChg>
      <pc:sldChg chg="del">
        <pc:chgData name="Nick Breul" userId="34de3da7-7b3c-4a46-8c9e-44d2fca28798" providerId="ADAL" clId="{C987F2ED-29FC-4172-8416-EB5170487C0A}" dt="2024-01-02T16:57:40.058" v="132" actId="47"/>
        <pc:sldMkLst>
          <pc:docMk/>
          <pc:sldMk cId="2212567307" sldId="651"/>
        </pc:sldMkLst>
      </pc:sldChg>
      <pc:sldChg chg="del">
        <pc:chgData name="Nick Breul" userId="34de3da7-7b3c-4a46-8c9e-44d2fca28798" providerId="ADAL" clId="{C987F2ED-29FC-4172-8416-EB5170487C0A}" dt="2024-01-03T18:41:02.514" v="2130" actId="47"/>
        <pc:sldMkLst>
          <pc:docMk/>
          <pc:sldMk cId="1835697282" sldId="652"/>
        </pc:sldMkLst>
      </pc:sldChg>
      <pc:sldChg chg="addSp delSp modSp mod ord">
        <pc:chgData name="Nick Breul" userId="34de3da7-7b3c-4a46-8c9e-44d2fca28798" providerId="ADAL" clId="{C987F2ED-29FC-4172-8416-EB5170487C0A}" dt="2024-01-03T18:50:49.600" v="2576" actId="20577"/>
        <pc:sldMkLst>
          <pc:docMk/>
          <pc:sldMk cId="836608167" sldId="653"/>
        </pc:sldMkLst>
        <pc:spChg chg="mod">
          <ac:chgData name="Nick Breul" userId="34de3da7-7b3c-4a46-8c9e-44d2fca28798" providerId="ADAL" clId="{C987F2ED-29FC-4172-8416-EB5170487C0A}" dt="2024-01-03T18:50:49.600" v="2576" actId="20577"/>
          <ac:spMkLst>
            <pc:docMk/>
            <pc:sldMk cId="836608167" sldId="653"/>
            <ac:spMk id="2" creationId="{F4519225-750A-7486-78E1-2E70FC3171E8}"/>
          </ac:spMkLst>
        </pc:spChg>
        <pc:spChg chg="add del">
          <ac:chgData name="Nick Breul" userId="34de3da7-7b3c-4a46-8c9e-44d2fca28798" providerId="ADAL" clId="{C987F2ED-29FC-4172-8416-EB5170487C0A}" dt="2024-01-03T18:36:39.378" v="2075" actId="26606"/>
          <ac:spMkLst>
            <pc:docMk/>
            <pc:sldMk cId="836608167" sldId="653"/>
            <ac:spMk id="13" creationId="{197C305C-0E98-44D5-A930-21F23CC52F93}"/>
          </ac:spMkLst>
        </pc:spChg>
        <pc:spChg chg="add del">
          <ac:chgData name="Nick Breul" userId="34de3da7-7b3c-4a46-8c9e-44d2fca28798" providerId="ADAL" clId="{C987F2ED-29FC-4172-8416-EB5170487C0A}" dt="2024-01-03T18:36:39.378" v="2075" actId="26606"/>
          <ac:spMkLst>
            <pc:docMk/>
            <pc:sldMk cId="836608167" sldId="653"/>
            <ac:spMk id="15" creationId="{A3473CF9-37EB-43E7-89EF-D2D1C53D1DAC}"/>
          </ac:spMkLst>
        </pc:spChg>
        <pc:spChg chg="add del">
          <ac:chgData name="Nick Breul" userId="34de3da7-7b3c-4a46-8c9e-44d2fca28798" providerId="ADAL" clId="{C987F2ED-29FC-4172-8416-EB5170487C0A}" dt="2024-01-03T18:36:39.378" v="2075" actId="26606"/>
          <ac:spMkLst>
            <pc:docMk/>
            <pc:sldMk cId="836608167" sldId="653"/>
            <ac:spMk id="17" creationId="{586B4EF9-43BA-4655-A6FF-1D8E21574C95}"/>
          </ac:spMkLst>
        </pc:spChg>
        <pc:spChg chg="add del">
          <ac:chgData name="Nick Breul" userId="34de3da7-7b3c-4a46-8c9e-44d2fca28798" providerId="ADAL" clId="{C987F2ED-29FC-4172-8416-EB5170487C0A}" dt="2024-01-03T18:36:39.362" v="2074" actId="26606"/>
          <ac:spMkLst>
            <pc:docMk/>
            <pc:sldMk cId="836608167" sldId="653"/>
            <ac:spMk id="21" creationId="{F8BAE834-7261-C005-EBB4-060D7594BC08}"/>
          </ac:spMkLst>
        </pc:spChg>
        <pc:spChg chg="add">
          <ac:chgData name="Nick Breul" userId="34de3da7-7b3c-4a46-8c9e-44d2fca28798" providerId="ADAL" clId="{C987F2ED-29FC-4172-8416-EB5170487C0A}" dt="2024-01-03T18:36:39.378" v="2075" actId="26606"/>
          <ac:spMkLst>
            <pc:docMk/>
            <pc:sldMk cId="836608167" sldId="653"/>
            <ac:spMk id="22" creationId="{B6DBFCBF-E869-4150-807D-0EA34DD58BEF}"/>
          </ac:spMkLst>
        </pc:spChg>
        <pc:spChg chg="add del">
          <ac:chgData name="Nick Breul" userId="34de3da7-7b3c-4a46-8c9e-44d2fca28798" providerId="ADAL" clId="{C987F2ED-29FC-4172-8416-EB5170487C0A}" dt="2024-01-03T18:36:39.362" v="2074" actId="26606"/>
          <ac:spMkLst>
            <pc:docMk/>
            <pc:sldMk cId="836608167" sldId="653"/>
            <ac:spMk id="24" creationId="{8B4CCFEE-78C3-492E-93EB-649F7548F38A}"/>
          </ac:spMkLst>
        </pc:spChg>
        <pc:grpChg chg="add">
          <ac:chgData name="Nick Breul" userId="34de3da7-7b3c-4a46-8c9e-44d2fca28798" providerId="ADAL" clId="{C987F2ED-29FC-4172-8416-EB5170487C0A}" dt="2024-01-03T18:36:39.378" v="2075" actId="26606"/>
          <ac:grpSpMkLst>
            <pc:docMk/>
            <pc:sldMk cId="836608167" sldId="653"/>
            <ac:grpSpMk id="27" creationId="{AC0B7807-0C83-4963-821A-69B172722E49}"/>
          </ac:grpSpMkLst>
        </pc:grpChg>
        <pc:picChg chg="add mod ord">
          <ac:chgData name="Nick Breul" userId="34de3da7-7b3c-4a46-8c9e-44d2fca28798" providerId="ADAL" clId="{C987F2ED-29FC-4172-8416-EB5170487C0A}" dt="2024-01-03T18:36:39.378" v="2075" actId="26606"/>
          <ac:picMkLst>
            <pc:docMk/>
            <pc:sldMk cId="836608167" sldId="653"/>
            <ac:picMk id="4" creationId="{7E4EB622-DAA3-2338-24BE-872D4AB45804}"/>
          </ac:picMkLst>
        </pc:picChg>
        <pc:picChg chg="mod ord">
          <ac:chgData name="Nick Breul" userId="34de3da7-7b3c-4a46-8c9e-44d2fca28798" providerId="ADAL" clId="{C987F2ED-29FC-4172-8416-EB5170487C0A}" dt="2024-01-03T18:36:39.378" v="2075" actId="26606"/>
          <ac:picMkLst>
            <pc:docMk/>
            <pc:sldMk cId="836608167" sldId="653"/>
            <ac:picMk id="6" creationId="{3BC7FDCD-21BE-E1DC-06CD-99945A62AFE5}"/>
          </ac:picMkLst>
        </pc:picChg>
        <pc:picChg chg="add mod">
          <ac:chgData name="Nick Breul" userId="34de3da7-7b3c-4a46-8c9e-44d2fca28798" providerId="ADAL" clId="{C987F2ED-29FC-4172-8416-EB5170487C0A}" dt="2024-01-03T18:36:39.378" v="2075" actId="26606"/>
          <ac:picMkLst>
            <pc:docMk/>
            <pc:sldMk cId="836608167" sldId="653"/>
            <ac:picMk id="7" creationId="{14F6FAF1-D5E0-EC09-AF2E-93267DB69A28}"/>
          </ac:picMkLst>
        </pc:picChg>
        <pc:picChg chg="mod ord">
          <ac:chgData name="Nick Breul" userId="34de3da7-7b3c-4a46-8c9e-44d2fca28798" providerId="ADAL" clId="{C987F2ED-29FC-4172-8416-EB5170487C0A}" dt="2024-01-03T18:36:39.378" v="2075" actId="26606"/>
          <ac:picMkLst>
            <pc:docMk/>
            <pc:sldMk cId="836608167" sldId="653"/>
            <ac:picMk id="8" creationId="{7244E532-0FD6-B23C-C94D-4BDD7B4D2B47}"/>
          </ac:picMkLst>
        </pc:picChg>
      </pc:sldChg>
      <pc:sldChg chg="addSp delSp modSp mod modNotesTx">
        <pc:chgData name="Nick Breul" userId="34de3da7-7b3c-4a46-8c9e-44d2fca28798" providerId="ADAL" clId="{C987F2ED-29FC-4172-8416-EB5170487C0A}" dt="2024-01-24T20:08:17.389" v="5971" actId="20577"/>
        <pc:sldMkLst>
          <pc:docMk/>
          <pc:sldMk cId="519444941" sldId="654"/>
        </pc:sldMkLst>
        <pc:spChg chg="mod">
          <ac:chgData name="Nick Breul" userId="34de3da7-7b3c-4a46-8c9e-44d2fca28798" providerId="ADAL" clId="{C987F2ED-29FC-4172-8416-EB5170487C0A}" dt="2024-01-12T14:00:35.549" v="3511" actId="26606"/>
          <ac:spMkLst>
            <pc:docMk/>
            <pc:sldMk cId="519444941" sldId="654"/>
            <ac:spMk id="2" creationId="{AF256ACA-13B9-BAF5-FA51-E0DECA864D60}"/>
          </ac:spMkLst>
        </pc:spChg>
        <pc:spChg chg="add del mod">
          <ac:chgData name="Nick Breul" userId="34de3da7-7b3c-4a46-8c9e-44d2fca28798" providerId="ADAL" clId="{C987F2ED-29FC-4172-8416-EB5170487C0A}" dt="2024-01-12T14:00:31.408" v="3508" actId="931"/>
          <ac:spMkLst>
            <pc:docMk/>
            <pc:sldMk cId="519444941" sldId="654"/>
            <ac:spMk id="4" creationId="{B8667C2D-B402-788F-F630-254E089D9425}"/>
          </ac:spMkLst>
        </pc:spChg>
        <pc:spChg chg="del">
          <ac:chgData name="Nick Breul" userId="34de3da7-7b3c-4a46-8c9e-44d2fca28798" providerId="ADAL" clId="{C987F2ED-29FC-4172-8416-EB5170487C0A}" dt="2024-01-12T14:00:35.549" v="3511" actId="26606"/>
          <ac:spMkLst>
            <pc:docMk/>
            <pc:sldMk cId="519444941" sldId="654"/>
            <ac:spMk id="10" creationId="{1707FC24-6981-43D9-B525-C7832BA22463}"/>
          </ac:spMkLst>
        </pc:spChg>
        <pc:spChg chg="add">
          <ac:chgData name="Nick Breul" userId="34de3da7-7b3c-4a46-8c9e-44d2fca28798" providerId="ADAL" clId="{C987F2ED-29FC-4172-8416-EB5170487C0A}" dt="2024-01-12T14:00:35.549" v="3511" actId="26606"/>
          <ac:spMkLst>
            <pc:docMk/>
            <pc:sldMk cId="519444941" sldId="654"/>
            <ac:spMk id="15" creationId="{A4E37431-20F0-4DD6-84A9-ED2B644943A2}"/>
          </ac:spMkLst>
        </pc:spChg>
        <pc:spChg chg="add">
          <ac:chgData name="Nick Breul" userId="34de3da7-7b3c-4a46-8c9e-44d2fca28798" providerId="ADAL" clId="{C987F2ED-29FC-4172-8416-EB5170487C0A}" dt="2024-01-12T14:00:35.549" v="3511" actId="26606"/>
          <ac:spMkLst>
            <pc:docMk/>
            <pc:sldMk cId="519444941" sldId="654"/>
            <ac:spMk id="17" creationId="{0AE98B72-66C6-4AB4-AF0D-BA830DE86393}"/>
          </ac:spMkLst>
        </pc:spChg>
        <pc:spChg chg="add">
          <ac:chgData name="Nick Breul" userId="34de3da7-7b3c-4a46-8c9e-44d2fca28798" providerId="ADAL" clId="{C987F2ED-29FC-4172-8416-EB5170487C0A}" dt="2024-01-12T14:00:35.549" v="3511" actId="26606"/>
          <ac:spMkLst>
            <pc:docMk/>
            <pc:sldMk cId="519444941" sldId="654"/>
            <ac:spMk id="19" creationId="{407EAFC6-733F-403D-BB4D-05A3A28742F1}"/>
          </ac:spMkLst>
        </pc:spChg>
        <pc:spChg chg="add">
          <ac:chgData name="Nick Breul" userId="34de3da7-7b3c-4a46-8c9e-44d2fca28798" providerId="ADAL" clId="{C987F2ED-29FC-4172-8416-EB5170487C0A}" dt="2024-01-12T14:00:35.549" v="3511" actId="26606"/>
          <ac:spMkLst>
            <pc:docMk/>
            <pc:sldMk cId="519444941" sldId="654"/>
            <ac:spMk id="21" creationId="{17A36730-4CB0-4F61-AD11-A44C9765833F}"/>
          </ac:spMkLst>
        </pc:spChg>
        <pc:spChg chg="add">
          <ac:chgData name="Nick Breul" userId="34de3da7-7b3c-4a46-8c9e-44d2fca28798" providerId="ADAL" clId="{C987F2ED-29FC-4172-8416-EB5170487C0A}" dt="2024-01-12T14:00:35.549" v="3511" actId="26606"/>
          <ac:spMkLst>
            <pc:docMk/>
            <pc:sldMk cId="519444941" sldId="654"/>
            <ac:spMk id="23" creationId="{C69C79E1-F916-4929-A4F3-DE763D4BFA57}"/>
          </ac:spMkLst>
        </pc:spChg>
        <pc:spChg chg="add">
          <ac:chgData name="Nick Breul" userId="34de3da7-7b3c-4a46-8c9e-44d2fca28798" providerId="ADAL" clId="{C987F2ED-29FC-4172-8416-EB5170487C0A}" dt="2024-01-12T14:00:35.549" v="3511" actId="26606"/>
          <ac:spMkLst>
            <pc:docMk/>
            <pc:sldMk cId="519444941" sldId="654"/>
            <ac:spMk id="25" creationId="{767334AB-16BD-4EC7-8C6B-4B5171600933}"/>
          </ac:spMkLst>
        </pc:spChg>
        <pc:picChg chg="add mod">
          <ac:chgData name="Nick Breul" userId="34de3da7-7b3c-4a46-8c9e-44d2fca28798" providerId="ADAL" clId="{C987F2ED-29FC-4172-8416-EB5170487C0A}" dt="2024-01-12T14:00:35.549" v="3511" actId="26606"/>
          <ac:picMkLst>
            <pc:docMk/>
            <pc:sldMk cId="519444941" sldId="654"/>
            <ac:picMk id="5" creationId="{24DEAB3C-0FB2-BFB0-6BD1-B0481F6CF276}"/>
          </ac:picMkLst>
        </pc:picChg>
        <pc:picChg chg="del">
          <ac:chgData name="Nick Breul" userId="34de3da7-7b3c-4a46-8c9e-44d2fca28798" providerId="ADAL" clId="{C987F2ED-29FC-4172-8416-EB5170487C0A}" dt="2024-01-12T13:47:56.962" v="3507" actId="478"/>
          <ac:picMkLst>
            <pc:docMk/>
            <pc:sldMk cId="519444941" sldId="654"/>
            <ac:picMk id="5" creationId="{F8ACF6D7-32AD-113C-3AE2-59D03EC205D8}"/>
          </ac:picMkLst>
        </pc:picChg>
      </pc:sldChg>
      <pc:sldChg chg="del">
        <pc:chgData name="Nick Breul" userId="34de3da7-7b3c-4a46-8c9e-44d2fca28798" providerId="ADAL" clId="{C987F2ED-29FC-4172-8416-EB5170487C0A}" dt="2024-01-02T16:59:46.807" v="172" actId="47"/>
        <pc:sldMkLst>
          <pc:docMk/>
          <pc:sldMk cId="2822368071" sldId="656"/>
        </pc:sldMkLst>
      </pc:sldChg>
      <pc:sldChg chg="del">
        <pc:chgData name="Nick Breul" userId="34de3da7-7b3c-4a46-8c9e-44d2fca28798" providerId="ADAL" clId="{C987F2ED-29FC-4172-8416-EB5170487C0A}" dt="2024-01-02T16:57:38.819" v="131" actId="47"/>
        <pc:sldMkLst>
          <pc:docMk/>
          <pc:sldMk cId="3297924737" sldId="657"/>
        </pc:sldMkLst>
      </pc:sldChg>
      <pc:sldChg chg="addSp delSp modSp new mod ord setBg modNotesTx">
        <pc:chgData name="Nick Breul" userId="34de3da7-7b3c-4a46-8c9e-44d2fca28798" providerId="ADAL" clId="{C987F2ED-29FC-4172-8416-EB5170487C0A}" dt="2024-01-17T14:19:17.988" v="4102" actId="20577"/>
        <pc:sldMkLst>
          <pc:docMk/>
          <pc:sldMk cId="4103852735" sldId="658"/>
        </pc:sldMkLst>
        <pc:spChg chg="mod ord">
          <ac:chgData name="Nick Breul" userId="34de3da7-7b3c-4a46-8c9e-44d2fca28798" providerId="ADAL" clId="{C987F2ED-29FC-4172-8416-EB5170487C0A}" dt="2024-01-02T16:56:52.278" v="117" actId="26606"/>
          <ac:spMkLst>
            <pc:docMk/>
            <pc:sldMk cId="4103852735" sldId="658"/>
            <ac:spMk id="2" creationId="{ACB78294-2BDB-4477-E390-A7AE5E5F48CB}"/>
          </ac:spMkLst>
        </pc:spChg>
        <pc:spChg chg="del">
          <ac:chgData name="Nick Breul" userId="34de3da7-7b3c-4a46-8c9e-44d2fca28798" providerId="ADAL" clId="{C987F2ED-29FC-4172-8416-EB5170487C0A}" dt="2024-01-02T16:54:24.576" v="71" actId="931"/>
          <ac:spMkLst>
            <pc:docMk/>
            <pc:sldMk cId="4103852735" sldId="658"/>
            <ac:spMk id="3" creationId="{FDAAC573-D047-F242-9BE8-3B4D4AEAE186}"/>
          </ac:spMkLst>
        </pc:spChg>
        <pc:spChg chg="add">
          <ac:chgData name="Nick Breul" userId="34de3da7-7b3c-4a46-8c9e-44d2fca28798" providerId="ADAL" clId="{C987F2ED-29FC-4172-8416-EB5170487C0A}" dt="2024-01-02T16:56:52.278" v="117" actId="26606"/>
          <ac:spMkLst>
            <pc:docMk/>
            <pc:sldMk cId="4103852735" sldId="658"/>
            <ac:spMk id="16" creationId="{D4771268-CB57-404A-9271-370EB28F6090}"/>
          </ac:spMkLst>
        </pc:spChg>
        <pc:picChg chg="add mod">
          <ac:chgData name="Nick Breul" userId="34de3da7-7b3c-4a46-8c9e-44d2fca28798" providerId="ADAL" clId="{C987F2ED-29FC-4172-8416-EB5170487C0A}" dt="2024-01-02T16:56:52.278" v="117" actId="26606"/>
          <ac:picMkLst>
            <pc:docMk/>
            <pc:sldMk cId="4103852735" sldId="658"/>
            <ac:picMk id="5" creationId="{1C2724FE-4199-A280-7688-0134A7A1DF39}"/>
          </ac:picMkLst>
        </pc:picChg>
        <pc:picChg chg="add mod">
          <ac:chgData name="Nick Breul" userId="34de3da7-7b3c-4a46-8c9e-44d2fca28798" providerId="ADAL" clId="{C987F2ED-29FC-4172-8416-EB5170487C0A}" dt="2024-01-02T16:56:52.278" v="117" actId="26606"/>
          <ac:picMkLst>
            <pc:docMk/>
            <pc:sldMk cId="4103852735" sldId="658"/>
            <ac:picMk id="7" creationId="{48FB272D-C93E-BB9C-99C0-95802800A313}"/>
          </ac:picMkLst>
        </pc:picChg>
        <pc:picChg chg="add mod">
          <ac:chgData name="Nick Breul" userId="34de3da7-7b3c-4a46-8c9e-44d2fca28798" providerId="ADAL" clId="{C987F2ED-29FC-4172-8416-EB5170487C0A}" dt="2024-01-02T16:56:52.278" v="117" actId="26606"/>
          <ac:picMkLst>
            <pc:docMk/>
            <pc:sldMk cId="4103852735" sldId="658"/>
            <ac:picMk id="9" creationId="{67F24437-1D2F-C908-BF04-6C7CED02F71C}"/>
          </ac:picMkLst>
        </pc:picChg>
        <pc:picChg chg="add mod ord">
          <ac:chgData name="Nick Breul" userId="34de3da7-7b3c-4a46-8c9e-44d2fca28798" providerId="ADAL" clId="{C987F2ED-29FC-4172-8416-EB5170487C0A}" dt="2024-01-02T16:56:52.278" v="117" actId="26606"/>
          <ac:picMkLst>
            <pc:docMk/>
            <pc:sldMk cId="4103852735" sldId="658"/>
            <ac:picMk id="11" creationId="{0B0F1198-E721-129E-38D3-452EECBE97D2}"/>
          </ac:picMkLst>
        </pc:picChg>
      </pc:sldChg>
      <pc:sldChg chg="addSp delSp modSp new mod setBg">
        <pc:chgData name="Nick Breul" userId="34de3da7-7b3c-4a46-8c9e-44d2fca28798" providerId="ADAL" clId="{C987F2ED-29FC-4172-8416-EB5170487C0A}" dt="2024-01-02T16:59:02.345" v="171" actId="26606"/>
        <pc:sldMkLst>
          <pc:docMk/>
          <pc:sldMk cId="1060149295" sldId="659"/>
        </pc:sldMkLst>
        <pc:spChg chg="mod">
          <ac:chgData name="Nick Breul" userId="34de3da7-7b3c-4a46-8c9e-44d2fca28798" providerId="ADAL" clId="{C987F2ED-29FC-4172-8416-EB5170487C0A}" dt="2024-01-02T16:59:02.345" v="171" actId="26606"/>
          <ac:spMkLst>
            <pc:docMk/>
            <pc:sldMk cId="1060149295" sldId="659"/>
            <ac:spMk id="2" creationId="{15313250-C28D-9546-6086-CC082CE31C71}"/>
          </ac:spMkLst>
        </pc:spChg>
        <pc:spChg chg="del">
          <ac:chgData name="Nick Breul" userId="34de3da7-7b3c-4a46-8c9e-44d2fca28798" providerId="ADAL" clId="{C987F2ED-29FC-4172-8416-EB5170487C0A}" dt="2024-01-02T16:58:57.546" v="168" actId="931"/>
          <ac:spMkLst>
            <pc:docMk/>
            <pc:sldMk cId="1060149295" sldId="659"/>
            <ac:spMk id="3" creationId="{4639657E-3CD6-29BA-D060-520719A57F6D}"/>
          </ac:spMkLst>
        </pc:spChg>
        <pc:spChg chg="add">
          <ac:chgData name="Nick Breul" userId="34de3da7-7b3c-4a46-8c9e-44d2fca28798" providerId="ADAL" clId="{C987F2ED-29FC-4172-8416-EB5170487C0A}" dt="2024-01-02T16:59:02.345" v="171" actId="26606"/>
          <ac:spMkLst>
            <pc:docMk/>
            <pc:sldMk cId="1060149295" sldId="659"/>
            <ac:spMk id="10" creationId="{A8384FB5-9ADC-4DDC-881B-597D56F5B15D}"/>
          </ac:spMkLst>
        </pc:spChg>
        <pc:spChg chg="add">
          <ac:chgData name="Nick Breul" userId="34de3da7-7b3c-4a46-8c9e-44d2fca28798" providerId="ADAL" clId="{C987F2ED-29FC-4172-8416-EB5170487C0A}" dt="2024-01-02T16:59:02.345" v="171" actId="26606"/>
          <ac:spMkLst>
            <pc:docMk/>
            <pc:sldMk cId="1060149295" sldId="659"/>
            <ac:spMk id="12" creationId="{91E5A9A7-95C6-4F4F-B00E-C82E07FE62EF}"/>
          </ac:spMkLst>
        </pc:spChg>
        <pc:spChg chg="add">
          <ac:chgData name="Nick Breul" userId="34de3da7-7b3c-4a46-8c9e-44d2fca28798" providerId="ADAL" clId="{C987F2ED-29FC-4172-8416-EB5170487C0A}" dt="2024-01-02T16:59:02.345" v="171" actId="26606"/>
          <ac:spMkLst>
            <pc:docMk/>
            <pc:sldMk cId="1060149295" sldId="659"/>
            <ac:spMk id="14" creationId="{D07DD2DE-F619-49DD-B5E7-03A290FF4ED1}"/>
          </ac:spMkLst>
        </pc:spChg>
        <pc:spChg chg="add">
          <ac:chgData name="Nick Breul" userId="34de3da7-7b3c-4a46-8c9e-44d2fca28798" providerId="ADAL" clId="{C987F2ED-29FC-4172-8416-EB5170487C0A}" dt="2024-01-02T16:59:02.345" v="171" actId="26606"/>
          <ac:spMkLst>
            <pc:docMk/>
            <pc:sldMk cId="1060149295" sldId="659"/>
            <ac:spMk id="16" creationId="{85149191-5F60-4A28-AAFF-039F96B0F3EC}"/>
          </ac:spMkLst>
        </pc:spChg>
        <pc:spChg chg="add">
          <ac:chgData name="Nick Breul" userId="34de3da7-7b3c-4a46-8c9e-44d2fca28798" providerId="ADAL" clId="{C987F2ED-29FC-4172-8416-EB5170487C0A}" dt="2024-01-02T16:59:02.345" v="171" actId="26606"/>
          <ac:spMkLst>
            <pc:docMk/>
            <pc:sldMk cId="1060149295" sldId="659"/>
            <ac:spMk id="18" creationId="{F8260ED5-17F7-4158-B241-D51DD4CF1B7E}"/>
          </ac:spMkLst>
        </pc:spChg>
        <pc:picChg chg="add mod">
          <ac:chgData name="Nick Breul" userId="34de3da7-7b3c-4a46-8c9e-44d2fca28798" providerId="ADAL" clId="{C987F2ED-29FC-4172-8416-EB5170487C0A}" dt="2024-01-02T16:59:02.345" v="171" actId="26606"/>
          <ac:picMkLst>
            <pc:docMk/>
            <pc:sldMk cId="1060149295" sldId="659"/>
            <ac:picMk id="5" creationId="{AA405FC7-B717-B35D-D1B8-94D25A930D64}"/>
          </ac:picMkLst>
        </pc:picChg>
      </pc:sldChg>
      <pc:sldChg chg="addSp delSp modSp new del mod ord">
        <pc:chgData name="Nick Breul" userId="34de3da7-7b3c-4a46-8c9e-44d2fca28798" providerId="ADAL" clId="{C987F2ED-29FC-4172-8416-EB5170487C0A}" dt="2024-01-03T16:01:24.229" v="326" actId="47"/>
        <pc:sldMkLst>
          <pc:docMk/>
          <pc:sldMk cId="555439206" sldId="660"/>
        </pc:sldMkLst>
        <pc:spChg chg="mod">
          <ac:chgData name="Nick Breul" userId="34de3da7-7b3c-4a46-8c9e-44d2fca28798" providerId="ADAL" clId="{C987F2ED-29FC-4172-8416-EB5170487C0A}" dt="2024-01-03T15:56:24.238" v="315" actId="20577"/>
          <ac:spMkLst>
            <pc:docMk/>
            <pc:sldMk cId="555439206" sldId="660"/>
            <ac:spMk id="2" creationId="{64FCCBF7-04B2-5E9D-12BA-9BD9D9F0930E}"/>
          </ac:spMkLst>
        </pc:spChg>
        <pc:spChg chg="mod">
          <ac:chgData name="Nick Breul" userId="34de3da7-7b3c-4a46-8c9e-44d2fca28798" providerId="ADAL" clId="{C987F2ED-29FC-4172-8416-EB5170487C0A}" dt="2024-01-03T15:57:08.583" v="322" actId="20577"/>
          <ac:spMkLst>
            <pc:docMk/>
            <pc:sldMk cId="555439206" sldId="660"/>
            <ac:spMk id="3" creationId="{1E2BC60C-99D9-4121-7A0B-411D25F8EBD3}"/>
          </ac:spMkLst>
        </pc:spChg>
        <pc:spChg chg="del">
          <ac:chgData name="Nick Breul" userId="34de3da7-7b3c-4a46-8c9e-44d2fca28798" providerId="ADAL" clId="{C987F2ED-29FC-4172-8416-EB5170487C0A}" dt="2024-01-03T15:56:56.807" v="316" actId="931"/>
          <ac:spMkLst>
            <pc:docMk/>
            <pc:sldMk cId="555439206" sldId="660"/>
            <ac:spMk id="4" creationId="{38604254-DB22-CC35-8569-57E1ACFB4F29}"/>
          </ac:spMkLst>
        </pc:spChg>
        <pc:picChg chg="add mod">
          <ac:chgData name="Nick Breul" userId="34de3da7-7b3c-4a46-8c9e-44d2fca28798" providerId="ADAL" clId="{C987F2ED-29FC-4172-8416-EB5170487C0A}" dt="2024-01-03T15:56:59.612" v="318" actId="962"/>
          <ac:picMkLst>
            <pc:docMk/>
            <pc:sldMk cId="555439206" sldId="660"/>
            <ac:picMk id="6" creationId="{A16023FC-057F-9BDF-6A6C-320F5B4F69E4}"/>
          </ac:picMkLst>
        </pc:picChg>
      </pc:sldChg>
      <pc:sldChg chg="addSp delSp modSp new mod setBg modNotesTx">
        <pc:chgData name="Nick Breul" userId="34de3da7-7b3c-4a46-8c9e-44d2fca28798" providerId="ADAL" clId="{C987F2ED-29FC-4172-8416-EB5170487C0A}" dt="2024-01-24T15:32:08.343" v="5474" actId="20577"/>
        <pc:sldMkLst>
          <pc:docMk/>
          <pc:sldMk cId="3543243193" sldId="660"/>
        </pc:sldMkLst>
        <pc:spChg chg="mod">
          <ac:chgData name="Nick Breul" userId="34de3da7-7b3c-4a46-8c9e-44d2fca28798" providerId="ADAL" clId="{C987F2ED-29FC-4172-8416-EB5170487C0A}" dt="2024-01-03T16:28:11.393" v="587" actId="26606"/>
          <ac:spMkLst>
            <pc:docMk/>
            <pc:sldMk cId="3543243193" sldId="660"/>
            <ac:spMk id="2" creationId="{E796501F-B3D7-23C8-26A0-B4F0E5794E36}"/>
          </ac:spMkLst>
        </pc:spChg>
        <pc:spChg chg="del mod">
          <ac:chgData name="Nick Breul" userId="34de3da7-7b3c-4a46-8c9e-44d2fca28798" providerId="ADAL" clId="{C987F2ED-29FC-4172-8416-EB5170487C0A}" dt="2024-01-03T16:28:11.393" v="587" actId="26606"/>
          <ac:spMkLst>
            <pc:docMk/>
            <pc:sldMk cId="3543243193" sldId="660"/>
            <ac:spMk id="3" creationId="{409FF06B-BC17-CBF0-8FB2-49B6B6ABD3D7}"/>
          </ac:spMkLst>
        </pc:spChg>
        <pc:spChg chg="add">
          <ac:chgData name="Nick Breul" userId="34de3da7-7b3c-4a46-8c9e-44d2fca28798" providerId="ADAL" clId="{C987F2ED-29FC-4172-8416-EB5170487C0A}" dt="2024-01-03T16:28:11.393" v="587" actId="26606"/>
          <ac:spMkLst>
            <pc:docMk/>
            <pc:sldMk cId="3543243193" sldId="660"/>
            <ac:spMk id="9" creationId="{BACC6370-2D7E-4714-9D71-7542949D7D5D}"/>
          </ac:spMkLst>
        </pc:spChg>
        <pc:spChg chg="add">
          <ac:chgData name="Nick Breul" userId="34de3da7-7b3c-4a46-8c9e-44d2fca28798" providerId="ADAL" clId="{C987F2ED-29FC-4172-8416-EB5170487C0A}" dt="2024-01-03T16:28:11.393" v="587" actId="26606"/>
          <ac:spMkLst>
            <pc:docMk/>
            <pc:sldMk cId="3543243193" sldId="660"/>
            <ac:spMk id="11" creationId="{F68B3F68-107C-434F-AA38-110D5EA91B85}"/>
          </ac:spMkLst>
        </pc:spChg>
        <pc:spChg chg="add">
          <ac:chgData name="Nick Breul" userId="34de3da7-7b3c-4a46-8c9e-44d2fca28798" providerId="ADAL" clId="{C987F2ED-29FC-4172-8416-EB5170487C0A}" dt="2024-01-03T16:28:11.393" v="587" actId="26606"/>
          <ac:spMkLst>
            <pc:docMk/>
            <pc:sldMk cId="3543243193" sldId="660"/>
            <ac:spMk id="13" creationId="{AAD0DBB9-1A4B-4391-81D4-CB19F9AB918A}"/>
          </ac:spMkLst>
        </pc:spChg>
        <pc:spChg chg="add">
          <ac:chgData name="Nick Breul" userId="34de3da7-7b3c-4a46-8c9e-44d2fca28798" providerId="ADAL" clId="{C987F2ED-29FC-4172-8416-EB5170487C0A}" dt="2024-01-03T16:28:11.393" v="587" actId="26606"/>
          <ac:spMkLst>
            <pc:docMk/>
            <pc:sldMk cId="3543243193" sldId="660"/>
            <ac:spMk id="15" creationId="{063BBA22-50EA-4C4D-BE05-F1CE4E63AA56}"/>
          </ac:spMkLst>
        </pc:spChg>
        <pc:graphicFrameChg chg="add mod">
          <ac:chgData name="Nick Breul" userId="34de3da7-7b3c-4a46-8c9e-44d2fca28798" providerId="ADAL" clId="{C987F2ED-29FC-4172-8416-EB5170487C0A}" dt="2024-01-24T15:32:08.343" v="5474" actId="20577"/>
          <ac:graphicFrameMkLst>
            <pc:docMk/>
            <pc:sldMk cId="3543243193" sldId="660"/>
            <ac:graphicFrameMk id="5" creationId="{B6CB7648-461C-2A9C-0125-09AAEBAB3032}"/>
          </ac:graphicFrameMkLst>
        </pc:graphicFrameChg>
      </pc:sldChg>
      <pc:sldChg chg="new del">
        <pc:chgData name="Nick Breul" userId="34de3da7-7b3c-4a46-8c9e-44d2fca28798" providerId="ADAL" clId="{C987F2ED-29FC-4172-8416-EB5170487C0A}" dt="2024-01-03T16:01:29.486" v="327" actId="47"/>
        <pc:sldMkLst>
          <pc:docMk/>
          <pc:sldMk cId="2697987071" sldId="661"/>
        </pc:sldMkLst>
      </pc:sldChg>
      <pc:sldChg chg="addSp delSp modSp new mod setBg modNotesTx">
        <pc:chgData name="Nick Breul" userId="34de3da7-7b3c-4a46-8c9e-44d2fca28798" providerId="ADAL" clId="{C987F2ED-29FC-4172-8416-EB5170487C0A}" dt="2024-01-17T14:28:15.100" v="4396" actId="20577"/>
        <pc:sldMkLst>
          <pc:docMk/>
          <pc:sldMk cId="4230208757" sldId="661"/>
        </pc:sldMkLst>
        <pc:spChg chg="mod">
          <ac:chgData name="Nick Breul" userId="34de3da7-7b3c-4a46-8c9e-44d2fca28798" providerId="ADAL" clId="{C987F2ED-29FC-4172-8416-EB5170487C0A}" dt="2024-01-03T16:36:59.055" v="765" actId="26606"/>
          <ac:spMkLst>
            <pc:docMk/>
            <pc:sldMk cId="4230208757" sldId="661"/>
            <ac:spMk id="2" creationId="{9E2A9E8A-77A0-9841-62AA-BB2AF03DBC05}"/>
          </ac:spMkLst>
        </pc:spChg>
        <pc:spChg chg="add del mod">
          <ac:chgData name="Nick Breul" userId="34de3da7-7b3c-4a46-8c9e-44d2fca28798" providerId="ADAL" clId="{C987F2ED-29FC-4172-8416-EB5170487C0A}" dt="2024-01-03T16:38:23.981" v="776" actId="14100"/>
          <ac:spMkLst>
            <pc:docMk/>
            <pc:sldMk cId="4230208757" sldId="661"/>
            <ac:spMk id="3" creationId="{6A4DFDEE-1F97-9A02-94F4-52528E4CDD64}"/>
          </ac:spMkLst>
        </pc:spChg>
        <pc:spChg chg="del">
          <ac:chgData name="Nick Breul" userId="34de3da7-7b3c-4a46-8c9e-44d2fca28798" providerId="ADAL" clId="{C987F2ED-29FC-4172-8416-EB5170487C0A}" dt="2024-01-03T16:30:42.007" v="619" actId="931"/>
          <ac:spMkLst>
            <pc:docMk/>
            <pc:sldMk cId="4230208757" sldId="661"/>
            <ac:spMk id="4" creationId="{0086B6E5-28A7-6F88-0996-24F11DA0E0D9}"/>
          </ac:spMkLst>
        </pc:spChg>
        <pc:spChg chg="add">
          <ac:chgData name="Nick Breul" userId="34de3da7-7b3c-4a46-8c9e-44d2fca28798" providerId="ADAL" clId="{C987F2ED-29FC-4172-8416-EB5170487C0A}" dt="2024-01-03T16:36:59.055" v="765" actId="26606"/>
          <ac:spMkLst>
            <pc:docMk/>
            <pc:sldMk cId="4230208757" sldId="661"/>
            <ac:spMk id="13" creationId="{F13C74B1-5B17-4795-BED0-7140497B445A}"/>
          </ac:spMkLst>
        </pc:spChg>
        <pc:spChg chg="add">
          <ac:chgData name="Nick Breul" userId="34de3da7-7b3c-4a46-8c9e-44d2fca28798" providerId="ADAL" clId="{C987F2ED-29FC-4172-8416-EB5170487C0A}" dt="2024-01-03T16:36:59.055" v="765" actId="26606"/>
          <ac:spMkLst>
            <pc:docMk/>
            <pc:sldMk cId="4230208757" sldId="661"/>
            <ac:spMk id="15" creationId="{D4974D33-8DC5-464E-8C6D-BE58F0669C17}"/>
          </ac:spMkLst>
        </pc:spChg>
        <pc:picChg chg="add del mod">
          <ac:chgData name="Nick Breul" userId="34de3da7-7b3c-4a46-8c9e-44d2fca28798" providerId="ADAL" clId="{C987F2ED-29FC-4172-8416-EB5170487C0A}" dt="2024-01-03T16:30:31.583" v="618" actId="931"/>
          <ac:picMkLst>
            <pc:docMk/>
            <pc:sldMk cId="4230208757" sldId="661"/>
            <ac:picMk id="6" creationId="{B6CC1022-C69F-3DCF-1FF6-27091BA69C25}"/>
          </ac:picMkLst>
        </pc:picChg>
        <pc:picChg chg="add mod">
          <ac:chgData name="Nick Breul" userId="34de3da7-7b3c-4a46-8c9e-44d2fca28798" providerId="ADAL" clId="{C987F2ED-29FC-4172-8416-EB5170487C0A}" dt="2024-01-03T16:36:59.055" v="765" actId="26606"/>
          <ac:picMkLst>
            <pc:docMk/>
            <pc:sldMk cId="4230208757" sldId="661"/>
            <ac:picMk id="8" creationId="{84DABD87-44A5-0904-A6CE-3ADBCE5C83BD}"/>
          </ac:picMkLst>
        </pc:picChg>
      </pc:sldChg>
      <pc:sldChg chg="addSp delSp modSp new mod">
        <pc:chgData name="Nick Breul" userId="34de3da7-7b3c-4a46-8c9e-44d2fca28798" providerId="ADAL" clId="{C987F2ED-29FC-4172-8416-EB5170487C0A}" dt="2024-01-03T16:46:24.647" v="882"/>
        <pc:sldMkLst>
          <pc:docMk/>
          <pc:sldMk cId="3988135116" sldId="662"/>
        </pc:sldMkLst>
        <pc:spChg chg="mod">
          <ac:chgData name="Nick Breul" userId="34de3da7-7b3c-4a46-8c9e-44d2fca28798" providerId="ADAL" clId="{C987F2ED-29FC-4172-8416-EB5170487C0A}" dt="2024-01-03T16:44:24.660" v="845" actId="20577"/>
          <ac:spMkLst>
            <pc:docMk/>
            <pc:sldMk cId="3988135116" sldId="662"/>
            <ac:spMk id="2" creationId="{2F892E88-62CC-05A5-07A4-3D6C1F89DD50}"/>
          </ac:spMkLst>
        </pc:spChg>
        <pc:spChg chg="del">
          <ac:chgData name="Nick Breul" userId="34de3da7-7b3c-4a46-8c9e-44d2fca28798" providerId="ADAL" clId="{C987F2ED-29FC-4172-8416-EB5170487C0A}" dt="2024-01-03T16:39:03.390" v="779" actId="1957"/>
          <ac:spMkLst>
            <pc:docMk/>
            <pc:sldMk cId="3988135116" sldId="662"/>
            <ac:spMk id="3" creationId="{E877C945-8812-AC38-3908-939E0BCA0801}"/>
          </ac:spMkLst>
        </pc:spChg>
        <pc:spChg chg="add del mod">
          <ac:chgData name="Nick Breul" userId="34de3da7-7b3c-4a46-8c9e-44d2fca28798" providerId="ADAL" clId="{C987F2ED-29FC-4172-8416-EB5170487C0A}" dt="2024-01-03T16:42:41.175" v="806" actId="478"/>
          <ac:spMkLst>
            <pc:docMk/>
            <pc:sldMk cId="3988135116" sldId="662"/>
            <ac:spMk id="8" creationId="{8755CF13-DE9C-2163-CF8C-773794E1C10E}"/>
          </ac:spMkLst>
        </pc:spChg>
        <pc:graphicFrameChg chg="add del mod">
          <ac:chgData name="Nick Breul" userId="34de3da7-7b3c-4a46-8c9e-44d2fca28798" providerId="ADAL" clId="{C987F2ED-29FC-4172-8416-EB5170487C0A}" dt="2024-01-03T16:46:24.647" v="882"/>
          <ac:graphicFrameMkLst>
            <pc:docMk/>
            <pc:sldMk cId="3988135116" sldId="662"/>
            <ac:graphicFrameMk id="6" creationId="{2CB19C8C-31D6-1714-7293-AD6DD2B32AFF}"/>
          </ac:graphicFrameMkLst>
        </pc:graphicFrameChg>
      </pc:sldChg>
      <pc:sldChg chg="addSp delSp modSp new del mod">
        <pc:chgData name="Nick Breul" userId="34de3da7-7b3c-4a46-8c9e-44d2fca28798" providerId="ADAL" clId="{C987F2ED-29FC-4172-8416-EB5170487C0A}" dt="2024-01-03T16:48:26.754" v="888" actId="47"/>
        <pc:sldMkLst>
          <pc:docMk/>
          <pc:sldMk cId="3832499590" sldId="663"/>
        </pc:sldMkLst>
        <pc:spChg chg="del">
          <ac:chgData name="Nick Breul" userId="34de3da7-7b3c-4a46-8c9e-44d2fca28798" providerId="ADAL" clId="{C987F2ED-29FC-4172-8416-EB5170487C0A}" dt="2024-01-03T16:48:06.048" v="884" actId="931"/>
          <ac:spMkLst>
            <pc:docMk/>
            <pc:sldMk cId="3832499590" sldId="663"/>
            <ac:spMk id="6" creationId="{DD6F4028-65B7-DB2C-EEA1-478E3AD942CF}"/>
          </ac:spMkLst>
        </pc:spChg>
        <pc:picChg chg="add mod">
          <ac:chgData name="Nick Breul" userId="34de3da7-7b3c-4a46-8c9e-44d2fca28798" providerId="ADAL" clId="{C987F2ED-29FC-4172-8416-EB5170487C0A}" dt="2024-01-03T16:48:06.818" v="886" actId="962"/>
          <ac:picMkLst>
            <pc:docMk/>
            <pc:sldMk cId="3832499590" sldId="663"/>
            <ac:picMk id="8" creationId="{22F0DE89-488D-71B6-BA5C-4FFD82ABDB97}"/>
          </ac:picMkLst>
        </pc:picChg>
      </pc:sldChg>
      <pc:sldChg chg="addSp delSp modSp new mod setBg modNotesTx">
        <pc:chgData name="Nick Breul" userId="34de3da7-7b3c-4a46-8c9e-44d2fca28798" providerId="ADAL" clId="{C987F2ED-29FC-4172-8416-EB5170487C0A}" dt="2024-01-24T16:18:17.815" v="5939" actId="20577"/>
        <pc:sldMkLst>
          <pc:docMk/>
          <pc:sldMk cId="2948225805" sldId="664"/>
        </pc:sldMkLst>
        <pc:spChg chg="mod">
          <ac:chgData name="Nick Breul" userId="34de3da7-7b3c-4a46-8c9e-44d2fca28798" providerId="ADAL" clId="{C987F2ED-29FC-4172-8416-EB5170487C0A}" dt="2024-01-03T17:40:31.905" v="1026" actId="27636"/>
          <ac:spMkLst>
            <pc:docMk/>
            <pc:sldMk cId="2948225805" sldId="664"/>
            <ac:spMk id="2" creationId="{9EC0BE4D-4F3C-6C1F-B46A-31455A8538DE}"/>
          </ac:spMkLst>
        </pc:spChg>
        <pc:spChg chg="mod">
          <ac:chgData name="Nick Breul" userId="34de3da7-7b3c-4a46-8c9e-44d2fca28798" providerId="ADAL" clId="{C987F2ED-29FC-4172-8416-EB5170487C0A}" dt="2024-01-24T16:18:17.815" v="5939" actId="20577"/>
          <ac:spMkLst>
            <pc:docMk/>
            <pc:sldMk cId="2948225805" sldId="664"/>
            <ac:spMk id="3" creationId="{C5DA1E36-38C6-BEB3-99AA-5A93D4529484}"/>
          </ac:spMkLst>
        </pc:spChg>
        <pc:spChg chg="del">
          <ac:chgData name="Nick Breul" userId="34de3da7-7b3c-4a46-8c9e-44d2fca28798" providerId="ADAL" clId="{C987F2ED-29FC-4172-8416-EB5170487C0A}" dt="2024-01-03T16:56:23.689" v="1005" actId="931"/>
          <ac:spMkLst>
            <pc:docMk/>
            <pc:sldMk cId="2948225805" sldId="664"/>
            <ac:spMk id="4" creationId="{0D578A4F-33B0-6F8F-D69C-61551DDC7FFD}"/>
          </ac:spMkLst>
        </pc:spChg>
        <pc:spChg chg="add">
          <ac:chgData name="Nick Breul" userId="34de3da7-7b3c-4a46-8c9e-44d2fca28798" providerId="ADAL" clId="{C987F2ED-29FC-4172-8416-EB5170487C0A}" dt="2024-01-03T16:56:28.716" v="1008" actId="26606"/>
          <ac:spMkLst>
            <pc:docMk/>
            <pc:sldMk cId="2948225805" sldId="664"/>
            <ac:spMk id="11" creationId="{F13C74B1-5B17-4795-BED0-7140497B445A}"/>
          </ac:spMkLst>
        </pc:spChg>
        <pc:spChg chg="add">
          <ac:chgData name="Nick Breul" userId="34de3da7-7b3c-4a46-8c9e-44d2fca28798" providerId="ADAL" clId="{C987F2ED-29FC-4172-8416-EB5170487C0A}" dt="2024-01-03T16:56:28.716" v="1008" actId="26606"/>
          <ac:spMkLst>
            <pc:docMk/>
            <pc:sldMk cId="2948225805" sldId="664"/>
            <ac:spMk id="13" creationId="{D4974D33-8DC5-464E-8C6D-BE58F0669C17}"/>
          </ac:spMkLst>
        </pc:spChg>
        <pc:picChg chg="add mod">
          <ac:chgData name="Nick Breul" userId="34de3da7-7b3c-4a46-8c9e-44d2fca28798" providerId="ADAL" clId="{C987F2ED-29FC-4172-8416-EB5170487C0A}" dt="2024-01-03T16:56:28.716" v="1008" actId="26606"/>
          <ac:picMkLst>
            <pc:docMk/>
            <pc:sldMk cId="2948225805" sldId="664"/>
            <ac:picMk id="6" creationId="{3647E076-CE21-D972-87D3-AE5669C502CE}"/>
          </ac:picMkLst>
        </pc:picChg>
      </pc:sldChg>
      <pc:sldChg chg="addSp delSp modSp new mod setBg modNotesTx">
        <pc:chgData name="Nick Breul" userId="34de3da7-7b3c-4a46-8c9e-44d2fca28798" providerId="ADAL" clId="{C987F2ED-29FC-4172-8416-EB5170487C0A}" dt="2024-01-24T16:24:14.009" v="5945" actId="20577"/>
        <pc:sldMkLst>
          <pc:docMk/>
          <pc:sldMk cId="1792459432" sldId="665"/>
        </pc:sldMkLst>
        <pc:spChg chg="mod">
          <ac:chgData name="Nick Breul" userId="34de3da7-7b3c-4a46-8c9e-44d2fca28798" providerId="ADAL" clId="{C987F2ED-29FC-4172-8416-EB5170487C0A}" dt="2024-01-03T17:52:20.465" v="1213" actId="20577"/>
          <ac:spMkLst>
            <pc:docMk/>
            <pc:sldMk cId="1792459432" sldId="665"/>
            <ac:spMk id="2" creationId="{F34085FA-8968-8ECD-3A2E-AFBADC5DCDC9}"/>
          </ac:spMkLst>
        </pc:spChg>
        <pc:spChg chg="del mod">
          <ac:chgData name="Nick Breul" userId="34de3da7-7b3c-4a46-8c9e-44d2fca28798" providerId="ADAL" clId="{C987F2ED-29FC-4172-8416-EB5170487C0A}" dt="2024-01-03T17:49:35.488" v="1078" actId="931"/>
          <ac:spMkLst>
            <pc:docMk/>
            <pc:sldMk cId="1792459432" sldId="665"/>
            <ac:spMk id="3" creationId="{66096735-0170-A6B7-AC64-16D194117475}"/>
          </ac:spMkLst>
        </pc:spChg>
        <pc:spChg chg="del">
          <ac:chgData name="Nick Breul" userId="34de3da7-7b3c-4a46-8c9e-44d2fca28798" providerId="ADAL" clId="{C987F2ED-29FC-4172-8416-EB5170487C0A}" dt="2024-01-03T17:43:30.589" v="1048" actId="931"/>
          <ac:spMkLst>
            <pc:docMk/>
            <pc:sldMk cId="1792459432" sldId="665"/>
            <ac:spMk id="4" creationId="{ED99ED6C-B145-5906-7EA3-6EE6859DBD0E}"/>
          </ac:spMkLst>
        </pc:spChg>
        <pc:spChg chg="add del mod">
          <ac:chgData name="Nick Breul" userId="34de3da7-7b3c-4a46-8c9e-44d2fca28798" providerId="ADAL" clId="{C987F2ED-29FC-4172-8416-EB5170487C0A}" dt="2024-01-03T17:46:25.474" v="1052" actId="931"/>
          <ac:spMkLst>
            <pc:docMk/>
            <pc:sldMk cId="1792459432" sldId="665"/>
            <ac:spMk id="8" creationId="{60ED8268-8CBB-4014-6E07-99D1DF201DBA}"/>
          </ac:spMkLst>
        </pc:spChg>
        <pc:spChg chg="add del mod">
          <ac:chgData name="Nick Breul" userId="34de3da7-7b3c-4a46-8c9e-44d2fca28798" providerId="ADAL" clId="{C987F2ED-29FC-4172-8416-EB5170487C0A}" dt="2024-01-03T17:46:36.965" v="1057" actId="478"/>
          <ac:spMkLst>
            <pc:docMk/>
            <pc:sldMk cId="1792459432" sldId="665"/>
            <ac:spMk id="12" creationId="{E5E91BDC-DEA7-4D0D-61B4-255D4B0242A3}"/>
          </ac:spMkLst>
        </pc:spChg>
        <pc:spChg chg="add del mod">
          <ac:chgData name="Nick Breul" userId="34de3da7-7b3c-4a46-8c9e-44d2fca28798" providerId="ADAL" clId="{C987F2ED-29FC-4172-8416-EB5170487C0A}" dt="2024-01-03T17:47:36.921" v="1069" actId="931"/>
          <ac:spMkLst>
            <pc:docMk/>
            <pc:sldMk cId="1792459432" sldId="665"/>
            <ac:spMk id="14" creationId="{68B019FA-19F8-CB0B-509C-01CBBF746ED2}"/>
          </ac:spMkLst>
        </pc:spChg>
        <pc:spChg chg="add del">
          <ac:chgData name="Nick Breul" userId="34de3da7-7b3c-4a46-8c9e-44d2fca28798" providerId="ADAL" clId="{C987F2ED-29FC-4172-8416-EB5170487C0A}" dt="2024-01-03T17:46:37.466" v="1058" actId="26606"/>
          <ac:spMkLst>
            <pc:docMk/>
            <pc:sldMk cId="1792459432" sldId="665"/>
            <ac:spMk id="15" creationId="{F13C74B1-5B17-4795-BED0-7140497B445A}"/>
          </ac:spMkLst>
        </pc:spChg>
        <pc:spChg chg="add del">
          <ac:chgData name="Nick Breul" userId="34de3da7-7b3c-4a46-8c9e-44d2fca28798" providerId="ADAL" clId="{C987F2ED-29FC-4172-8416-EB5170487C0A}" dt="2024-01-03T17:46:37.466" v="1058" actId="26606"/>
          <ac:spMkLst>
            <pc:docMk/>
            <pc:sldMk cId="1792459432" sldId="665"/>
            <ac:spMk id="17" creationId="{D4974D33-8DC5-464E-8C6D-BE58F0669C17}"/>
          </ac:spMkLst>
        </pc:spChg>
        <pc:spChg chg="add del">
          <ac:chgData name="Nick Breul" userId="34de3da7-7b3c-4a46-8c9e-44d2fca28798" providerId="ADAL" clId="{C987F2ED-29FC-4172-8416-EB5170487C0A}" dt="2024-01-03T17:49:41.717" v="1081" actId="26606"/>
          <ac:spMkLst>
            <pc:docMk/>
            <pc:sldMk cId="1792459432" sldId="665"/>
            <ac:spMk id="22" creationId="{F13C74B1-5B17-4795-BED0-7140497B445A}"/>
          </ac:spMkLst>
        </pc:spChg>
        <pc:spChg chg="add del">
          <ac:chgData name="Nick Breul" userId="34de3da7-7b3c-4a46-8c9e-44d2fca28798" providerId="ADAL" clId="{C987F2ED-29FC-4172-8416-EB5170487C0A}" dt="2024-01-03T17:47:25.624" v="1066" actId="26606"/>
          <ac:spMkLst>
            <pc:docMk/>
            <pc:sldMk cId="1792459432" sldId="665"/>
            <ac:spMk id="23" creationId="{F13C74B1-5B17-4795-BED0-7140497B445A}"/>
          </ac:spMkLst>
        </pc:spChg>
        <pc:spChg chg="add mod">
          <ac:chgData name="Nick Breul" userId="34de3da7-7b3c-4a46-8c9e-44d2fca28798" providerId="ADAL" clId="{C987F2ED-29FC-4172-8416-EB5170487C0A}" dt="2024-01-24T16:24:14.009" v="5945" actId="20577"/>
          <ac:spMkLst>
            <pc:docMk/>
            <pc:sldMk cId="1792459432" sldId="665"/>
            <ac:spMk id="24" creationId="{D185AB15-44CA-C4AD-F074-1D45D087FE1C}"/>
          </ac:spMkLst>
        </pc:spChg>
        <pc:spChg chg="add del">
          <ac:chgData name="Nick Breul" userId="34de3da7-7b3c-4a46-8c9e-44d2fca28798" providerId="ADAL" clId="{C987F2ED-29FC-4172-8416-EB5170487C0A}" dt="2024-01-03T17:47:25.624" v="1066" actId="26606"/>
          <ac:spMkLst>
            <pc:docMk/>
            <pc:sldMk cId="1792459432" sldId="665"/>
            <ac:spMk id="25" creationId="{D4974D33-8DC5-464E-8C6D-BE58F0669C17}"/>
          </ac:spMkLst>
        </pc:spChg>
        <pc:spChg chg="add del">
          <ac:chgData name="Nick Breul" userId="34de3da7-7b3c-4a46-8c9e-44d2fca28798" providerId="ADAL" clId="{C987F2ED-29FC-4172-8416-EB5170487C0A}" dt="2024-01-03T17:49:41.717" v="1081" actId="26606"/>
          <ac:spMkLst>
            <pc:docMk/>
            <pc:sldMk cId="1792459432" sldId="665"/>
            <ac:spMk id="27" creationId="{D4974D33-8DC5-464E-8C6D-BE58F0669C17}"/>
          </ac:spMkLst>
        </pc:spChg>
        <pc:spChg chg="add">
          <ac:chgData name="Nick Breul" userId="34de3da7-7b3c-4a46-8c9e-44d2fca28798" providerId="ADAL" clId="{C987F2ED-29FC-4172-8416-EB5170487C0A}" dt="2024-01-03T17:49:41.717" v="1081" actId="26606"/>
          <ac:spMkLst>
            <pc:docMk/>
            <pc:sldMk cId="1792459432" sldId="665"/>
            <ac:spMk id="33" creationId="{F13C74B1-5B17-4795-BED0-7140497B445A}"/>
          </ac:spMkLst>
        </pc:spChg>
        <pc:spChg chg="add">
          <ac:chgData name="Nick Breul" userId="34de3da7-7b3c-4a46-8c9e-44d2fca28798" providerId="ADAL" clId="{C987F2ED-29FC-4172-8416-EB5170487C0A}" dt="2024-01-03T17:49:41.717" v="1081" actId="26606"/>
          <ac:spMkLst>
            <pc:docMk/>
            <pc:sldMk cId="1792459432" sldId="665"/>
            <ac:spMk id="35" creationId="{D4974D33-8DC5-464E-8C6D-BE58F0669C17}"/>
          </ac:spMkLst>
        </pc:spChg>
        <pc:picChg chg="add del mod">
          <ac:chgData name="Nick Breul" userId="34de3da7-7b3c-4a46-8c9e-44d2fca28798" providerId="ADAL" clId="{C987F2ED-29FC-4172-8416-EB5170487C0A}" dt="2024-01-03T17:43:34.513" v="1051" actId="478"/>
          <ac:picMkLst>
            <pc:docMk/>
            <pc:sldMk cId="1792459432" sldId="665"/>
            <ac:picMk id="6" creationId="{C1E474AD-67AC-BB59-1B49-68F03A6ABC3E}"/>
          </ac:picMkLst>
        </pc:picChg>
        <pc:picChg chg="add del mod">
          <ac:chgData name="Nick Breul" userId="34de3da7-7b3c-4a46-8c9e-44d2fca28798" providerId="ADAL" clId="{C987F2ED-29FC-4172-8416-EB5170487C0A}" dt="2024-01-03T17:46:39.518" v="1059" actId="478"/>
          <ac:picMkLst>
            <pc:docMk/>
            <pc:sldMk cId="1792459432" sldId="665"/>
            <ac:picMk id="10" creationId="{52E46A1A-4922-B4B1-BAE4-28DBC7A28CF7}"/>
          </ac:picMkLst>
        </pc:picChg>
        <pc:picChg chg="add del mod">
          <ac:chgData name="Nick Breul" userId="34de3da7-7b3c-4a46-8c9e-44d2fca28798" providerId="ADAL" clId="{C987F2ED-29FC-4172-8416-EB5170487C0A}" dt="2024-01-03T17:47:26.179" v="1068" actId="931"/>
          <ac:picMkLst>
            <pc:docMk/>
            <pc:sldMk cId="1792459432" sldId="665"/>
            <ac:picMk id="18" creationId="{FF0CBBC8-F361-081B-6B87-340A96913E78}"/>
          </ac:picMkLst>
        </pc:picChg>
        <pc:picChg chg="add del mod">
          <ac:chgData name="Nick Breul" userId="34de3da7-7b3c-4a46-8c9e-44d2fca28798" providerId="ADAL" clId="{C987F2ED-29FC-4172-8416-EB5170487C0A}" dt="2024-01-03T17:48:13.662" v="1077" actId="478"/>
          <ac:picMkLst>
            <pc:docMk/>
            <pc:sldMk cId="1792459432" sldId="665"/>
            <ac:picMk id="20" creationId="{4DF125C7-5EA8-1E95-E5B2-37F260579262}"/>
          </ac:picMkLst>
        </pc:picChg>
        <pc:picChg chg="add mod ord">
          <ac:chgData name="Nick Breul" userId="34de3da7-7b3c-4a46-8c9e-44d2fca28798" providerId="ADAL" clId="{C987F2ED-29FC-4172-8416-EB5170487C0A}" dt="2024-01-03T17:49:41.717" v="1081" actId="26606"/>
          <ac:picMkLst>
            <pc:docMk/>
            <pc:sldMk cId="1792459432" sldId="665"/>
            <ac:picMk id="28" creationId="{9518CB6A-DD14-B515-3BA2-F73C057801C5}"/>
          </ac:picMkLst>
        </pc:picChg>
      </pc:sldChg>
      <pc:sldChg chg="addSp delSp modSp new mod setBg modNotesTx">
        <pc:chgData name="Nick Breul" userId="34de3da7-7b3c-4a46-8c9e-44d2fca28798" providerId="ADAL" clId="{C987F2ED-29FC-4172-8416-EB5170487C0A}" dt="2024-01-24T15:22:50.982" v="5464" actId="20577"/>
        <pc:sldMkLst>
          <pc:docMk/>
          <pc:sldMk cId="2325685914" sldId="666"/>
        </pc:sldMkLst>
        <pc:spChg chg="mod">
          <ac:chgData name="Nick Breul" userId="34de3da7-7b3c-4a46-8c9e-44d2fca28798" providerId="ADAL" clId="{C987F2ED-29FC-4172-8416-EB5170487C0A}" dt="2024-01-03T18:03:33.030" v="1376" actId="26606"/>
          <ac:spMkLst>
            <pc:docMk/>
            <pc:sldMk cId="2325685914" sldId="666"/>
            <ac:spMk id="2" creationId="{1738B40A-931F-9624-A23A-5F57343A8E19}"/>
          </ac:spMkLst>
        </pc:spChg>
        <pc:spChg chg="mod ord">
          <ac:chgData name="Nick Breul" userId="34de3da7-7b3c-4a46-8c9e-44d2fca28798" providerId="ADAL" clId="{C987F2ED-29FC-4172-8416-EB5170487C0A}" dt="2024-01-24T15:22:50.982" v="5464" actId="20577"/>
          <ac:spMkLst>
            <pc:docMk/>
            <pc:sldMk cId="2325685914" sldId="666"/>
            <ac:spMk id="3" creationId="{0D6D2A28-2057-41B0-AF88-4BA8F77FD572}"/>
          </ac:spMkLst>
        </pc:spChg>
        <pc:spChg chg="del">
          <ac:chgData name="Nick Breul" userId="34de3da7-7b3c-4a46-8c9e-44d2fca28798" providerId="ADAL" clId="{C987F2ED-29FC-4172-8416-EB5170487C0A}" dt="2024-01-03T17:58:04.298" v="1254" actId="931"/>
          <ac:spMkLst>
            <pc:docMk/>
            <pc:sldMk cId="2325685914" sldId="666"/>
            <ac:spMk id="4" creationId="{8215AEFB-93F5-F7E7-1452-85D5C8474667}"/>
          </ac:spMkLst>
        </pc:spChg>
        <pc:spChg chg="add del mod">
          <ac:chgData name="Nick Breul" userId="34de3da7-7b3c-4a46-8c9e-44d2fca28798" providerId="ADAL" clId="{C987F2ED-29FC-4172-8416-EB5170487C0A}" dt="2024-01-03T18:03:29.492" v="1373" actId="931"/>
          <ac:spMkLst>
            <pc:docMk/>
            <pc:sldMk cId="2325685914" sldId="666"/>
            <ac:spMk id="8" creationId="{3BB654F1-80BB-22FC-B0AA-1AB5F02D54B7}"/>
          </ac:spMkLst>
        </pc:spChg>
        <pc:spChg chg="add del">
          <ac:chgData name="Nick Breul" userId="34de3da7-7b3c-4a46-8c9e-44d2fca28798" providerId="ADAL" clId="{C987F2ED-29FC-4172-8416-EB5170487C0A}" dt="2024-01-03T18:03:33.030" v="1376" actId="26606"/>
          <ac:spMkLst>
            <pc:docMk/>
            <pc:sldMk cId="2325685914" sldId="666"/>
            <ac:spMk id="11" creationId="{C681C32C-7AFC-4BB3-9088-65CBDFC5D1C2}"/>
          </ac:spMkLst>
        </pc:spChg>
        <pc:spChg chg="add del">
          <ac:chgData name="Nick Breul" userId="34de3da7-7b3c-4a46-8c9e-44d2fca28798" providerId="ADAL" clId="{C987F2ED-29FC-4172-8416-EB5170487C0A}" dt="2024-01-03T18:03:33.030" v="1376" actId="26606"/>
          <ac:spMkLst>
            <pc:docMk/>
            <pc:sldMk cId="2325685914" sldId="666"/>
            <ac:spMk id="13" creationId="{199C0ED0-69DE-4C31-A5CF-E2A46FD30226}"/>
          </ac:spMkLst>
        </pc:spChg>
        <pc:spChg chg="add del">
          <ac:chgData name="Nick Breul" userId="34de3da7-7b3c-4a46-8c9e-44d2fca28798" providerId="ADAL" clId="{C987F2ED-29FC-4172-8416-EB5170487C0A}" dt="2024-01-03T18:03:33.030" v="1376" actId="26606"/>
          <ac:spMkLst>
            <pc:docMk/>
            <pc:sldMk cId="2325685914" sldId="666"/>
            <ac:spMk id="15" creationId="{8D42B8BD-40AF-488E-8A79-D7256C917229}"/>
          </ac:spMkLst>
        </pc:spChg>
        <pc:spChg chg="add">
          <ac:chgData name="Nick Breul" userId="34de3da7-7b3c-4a46-8c9e-44d2fca28798" providerId="ADAL" clId="{C987F2ED-29FC-4172-8416-EB5170487C0A}" dt="2024-01-03T18:03:33.030" v="1376" actId="26606"/>
          <ac:spMkLst>
            <pc:docMk/>
            <pc:sldMk cId="2325685914" sldId="666"/>
            <ac:spMk id="20" creationId="{F13C74B1-5B17-4795-BED0-7140497B445A}"/>
          </ac:spMkLst>
        </pc:spChg>
        <pc:spChg chg="add">
          <ac:chgData name="Nick Breul" userId="34de3da7-7b3c-4a46-8c9e-44d2fca28798" providerId="ADAL" clId="{C987F2ED-29FC-4172-8416-EB5170487C0A}" dt="2024-01-03T18:03:33.030" v="1376" actId="26606"/>
          <ac:spMkLst>
            <pc:docMk/>
            <pc:sldMk cId="2325685914" sldId="666"/>
            <ac:spMk id="22" creationId="{D4974D33-8DC5-464E-8C6D-BE58F0669C17}"/>
          </ac:spMkLst>
        </pc:spChg>
        <pc:picChg chg="add del mod">
          <ac:chgData name="Nick Breul" userId="34de3da7-7b3c-4a46-8c9e-44d2fca28798" providerId="ADAL" clId="{C987F2ED-29FC-4172-8416-EB5170487C0A}" dt="2024-01-03T18:01:46.097" v="1372" actId="478"/>
          <ac:picMkLst>
            <pc:docMk/>
            <pc:sldMk cId="2325685914" sldId="666"/>
            <ac:picMk id="6" creationId="{813A7B79-2066-7029-63BC-64716AF33C73}"/>
          </ac:picMkLst>
        </pc:picChg>
        <pc:picChg chg="add mod">
          <ac:chgData name="Nick Breul" userId="34de3da7-7b3c-4a46-8c9e-44d2fca28798" providerId="ADAL" clId="{C987F2ED-29FC-4172-8416-EB5170487C0A}" dt="2024-01-03T18:03:33.030" v="1376" actId="26606"/>
          <ac:picMkLst>
            <pc:docMk/>
            <pc:sldMk cId="2325685914" sldId="666"/>
            <ac:picMk id="10" creationId="{D153F9E7-C98A-91B1-D6BC-4C4265ABE002}"/>
          </ac:picMkLst>
        </pc:picChg>
      </pc:sldChg>
      <pc:sldChg chg="addSp delSp modSp new mod setBg">
        <pc:chgData name="Nick Breul" userId="34de3da7-7b3c-4a46-8c9e-44d2fca28798" providerId="ADAL" clId="{C987F2ED-29FC-4172-8416-EB5170487C0A}" dt="2024-01-24T16:21:05.657" v="5944" actId="20577"/>
        <pc:sldMkLst>
          <pc:docMk/>
          <pc:sldMk cId="39459306" sldId="667"/>
        </pc:sldMkLst>
        <pc:spChg chg="mod">
          <ac:chgData name="Nick Breul" userId="34de3da7-7b3c-4a46-8c9e-44d2fca28798" providerId="ADAL" clId="{C987F2ED-29FC-4172-8416-EB5170487C0A}" dt="2024-01-03T18:08:23.652" v="1719" actId="26606"/>
          <ac:spMkLst>
            <pc:docMk/>
            <pc:sldMk cId="39459306" sldId="667"/>
            <ac:spMk id="2" creationId="{F2E5D7CA-A856-6FAA-D664-DE30CF4968BA}"/>
          </ac:spMkLst>
        </pc:spChg>
        <pc:spChg chg="mod">
          <ac:chgData name="Nick Breul" userId="34de3da7-7b3c-4a46-8c9e-44d2fca28798" providerId="ADAL" clId="{C987F2ED-29FC-4172-8416-EB5170487C0A}" dt="2024-01-24T16:21:05.657" v="5944" actId="20577"/>
          <ac:spMkLst>
            <pc:docMk/>
            <pc:sldMk cId="39459306" sldId="667"/>
            <ac:spMk id="3" creationId="{39B86F38-B428-5C8A-8571-D6F95EE22648}"/>
          </ac:spMkLst>
        </pc:spChg>
        <pc:spChg chg="del">
          <ac:chgData name="Nick Breul" userId="34de3da7-7b3c-4a46-8c9e-44d2fca28798" providerId="ADAL" clId="{C987F2ED-29FC-4172-8416-EB5170487C0A}" dt="2024-01-03T18:04:53.905" v="1402" actId="931"/>
          <ac:spMkLst>
            <pc:docMk/>
            <pc:sldMk cId="39459306" sldId="667"/>
            <ac:spMk id="4" creationId="{7A18BD69-681A-7CA0-1084-5A103D7E5B26}"/>
          </ac:spMkLst>
        </pc:spChg>
        <pc:spChg chg="add">
          <ac:chgData name="Nick Breul" userId="34de3da7-7b3c-4a46-8c9e-44d2fca28798" providerId="ADAL" clId="{C987F2ED-29FC-4172-8416-EB5170487C0A}" dt="2024-01-03T18:08:23.652" v="1719" actId="26606"/>
          <ac:spMkLst>
            <pc:docMk/>
            <pc:sldMk cId="39459306" sldId="667"/>
            <ac:spMk id="11" creationId="{C0763A76-9F1C-4FC5-82B7-DD475DA461B2}"/>
          </ac:spMkLst>
        </pc:spChg>
        <pc:spChg chg="add">
          <ac:chgData name="Nick Breul" userId="34de3da7-7b3c-4a46-8c9e-44d2fca28798" providerId="ADAL" clId="{C987F2ED-29FC-4172-8416-EB5170487C0A}" dt="2024-01-03T18:08:23.652" v="1719" actId="26606"/>
          <ac:spMkLst>
            <pc:docMk/>
            <pc:sldMk cId="39459306" sldId="667"/>
            <ac:spMk id="13" creationId="{E81BF4F6-F2CF-4984-9D14-D6966D92F99F}"/>
          </ac:spMkLst>
        </pc:spChg>
        <pc:picChg chg="add mod">
          <ac:chgData name="Nick Breul" userId="34de3da7-7b3c-4a46-8c9e-44d2fca28798" providerId="ADAL" clId="{C987F2ED-29FC-4172-8416-EB5170487C0A}" dt="2024-01-03T18:08:23.652" v="1719" actId="26606"/>
          <ac:picMkLst>
            <pc:docMk/>
            <pc:sldMk cId="39459306" sldId="667"/>
            <ac:picMk id="6" creationId="{9716E7CF-5964-814B-1D98-ED9D03193BA0}"/>
          </ac:picMkLst>
        </pc:picChg>
      </pc:sldChg>
      <pc:sldChg chg="addSp delSp modSp new mod modNotesTx">
        <pc:chgData name="Nick Breul" userId="34de3da7-7b3c-4a46-8c9e-44d2fca28798" providerId="ADAL" clId="{C987F2ED-29FC-4172-8416-EB5170487C0A}" dt="2024-01-16T18:06:04.772" v="3688" actId="20577"/>
        <pc:sldMkLst>
          <pc:docMk/>
          <pc:sldMk cId="3774100168" sldId="668"/>
        </pc:sldMkLst>
        <pc:spChg chg="mod">
          <ac:chgData name="Nick Breul" userId="34de3da7-7b3c-4a46-8c9e-44d2fca28798" providerId="ADAL" clId="{C987F2ED-29FC-4172-8416-EB5170487C0A}" dt="2024-01-03T18:12:41.465" v="1787" actId="20577"/>
          <ac:spMkLst>
            <pc:docMk/>
            <pc:sldMk cId="3774100168" sldId="668"/>
            <ac:spMk id="2" creationId="{9F266E37-3CDF-2B1D-6237-7D70D711D7C9}"/>
          </ac:spMkLst>
        </pc:spChg>
        <pc:spChg chg="del">
          <ac:chgData name="Nick Breul" userId="34de3da7-7b3c-4a46-8c9e-44d2fca28798" providerId="ADAL" clId="{C987F2ED-29FC-4172-8416-EB5170487C0A}" dt="2024-01-03T18:09:41.782" v="1723" actId="1957"/>
          <ac:spMkLst>
            <pc:docMk/>
            <pc:sldMk cId="3774100168" sldId="668"/>
            <ac:spMk id="3" creationId="{270E9CCF-37CD-78F5-BEB1-36BA91633FE6}"/>
          </ac:spMkLst>
        </pc:spChg>
        <pc:graphicFrameChg chg="add mod">
          <ac:chgData name="Nick Breul" userId="34de3da7-7b3c-4a46-8c9e-44d2fca28798" providerId="ADAL" clId="{C987F2ED-29FC-4172-8416-EB5170487C0A}" dt="2024-01-03T18:13:35.567" v="1820"/>
          <ac:graphicFrameMkLst>
            <pc:docMk/>
            <pc:sldMk cId="3774100168" sldId="668"/>
            <ac:graphicFrameMk id="6" creationId="{06E59085-630E-DFC8-BAEB-B01C01643D5D}"/>
          </ac:graphicFrameMkLst>
        </pc:graphicFrameChg>
      </pc:sldChg>
      <pc:sldChg chg="addSp delSp modSp new mod modNotesTx">
        <pc:chgData name="Nick Breul" userId="34de3da7-7b3c-4a46-8c9e-44d2fca28798" providerId="ADAL" clId="{C987F2ED-29FC-4172-8416-EB5170487C0A}" dt="2024-01-22T16:47:20.960" v="5210" actId="27918"/>
        <pc:sldMkLst>
          <pc:docMk/>
          <pc:sldMk cId="3140431917" sldId="669"/>
        </pc:sldMkLst>
        <pc:spChg chg="mod">
          <ac:chgData name="Nick Breul" userId="34de3da7-7b3c-4a46-8c9e-44d2fca28798" providerId="ADAL" clId="{C987F2ED-29FC-4172-8416-EB5170487C0A}" dt="2024-01-03T18:16:40.805" v="1857" actId="20577"/>
          <ac:spMkLst>
            <pc:docMk/>
            <pc:sldMk cId="3140431917" sldId="669"/>
            <ac:spMk id="2" creationId="{A2CF1376-7256-B9A2-9A07-6CB23847C0F7}"/>
          </ac:spMkLst>
        </pc:spChg>
        <pc:spChg chg="del">
          <ac:chgData name="Nick Breul" userId="34de3da7-7b3c-4a46-8c9e-44d2fca28798" providerId="ADAL" clId="{C987F2ED-29FC-4172-8416-EB5170487C0A}" dt="2024-01-03T18:15:17.752" v="1828" actId="1957"/>
          <ac:spMkLst>
            <pc:docMk/>
            <pc:sldMk cId="3140431917" sldId="669"/>
            <ac:spMk id="3" creationId="{B9FAC95A-D879-C67D-A087-60BB9F0D2C98}"/>
          </ac:spMkLst>
        </pc:spChg>
        <pc:graphicFrameChg chg="add mod">
          <ac:chgData name="Nick Breul" userId="34de3da7-7b3c-4a46-8c9e-44d2fca28798" providerId="ADAL" clId="{C987F2ED-29FC-4172-8416-EB5170487C0A}" dt="2024-01-03T18:19:47.422" v="1865"/>
          <ac:graphicFrameMkLst>
            <pc:docMk/>
            <pc:sldMk cId="3140431917" sldId="669"/>
            <ac:graphicFrameMk id="6" creationId="{7538510C-497F-AF44-FC19-32C9FAD3D8D2}"/>
          </ac:graphicFrameMkLst>
        </pc:graphicFrameChg>
      </pc:sldChg>
      <pc:sldChg chg="new del">
        <pc:chgData name="Nick Breul" userId="34de3da7-7b3c-4a46-8c9e-44d2fca28798" providerId="ADAL" clId="{C987F2ED-29FC-4172-8416-EB5170487C0A}" dt="2024-01-03T18:38:43.536" v="2088" actId="47"/>
        <pc:sldMkLst>
          <pc:docMk/>
          <pc:sldMk cId="4253899729" sldId="670"/>
        </pc:sldMkLst>
      </pc:sldChg>
      <pc:sldChg chg="addSp delSp modSp new mod ord setBg">
        <pc:chgData name="Nick Breul" userId="34de3da7-7b3c-4a46-8c9e-44d2fca28798" providerId="ADAL" clId="{C987F2ED-29FC-4172-8416-EB5170487C0A}" dt="2024-01-08T14:58:07.016" v="3506" actId="20577"/>
        <pc:sldMkLst>
          <pc:docMk/>
          <pc:sldMk cId="2129548766" sldId="671"/>
        </pc:sldMkLst>
        <pc:spChg chg="mod">
          <ac:chgData name="Nick Breul" userId="34de3da7-7b3c-4a46-8c9e-44d2fca28798" providerId="ADAL" clId="{C987F2ED-29FC-4172-8416-EB5170487C0A}" dt="2024-01-03T18:33:05.895" v="2058" actId="26606"/>
          <ac:spMkLst>
            <pc:docMk/>
            <pc:sldMk cId="2129548766" sldId="671"/>
            <ac:spMk id="2" creationId="{4BD93D84-353E-08CD-1099-C4BE0F618B22}"/>
          </ac:spMkLst>
        </pc:spChg>
        <pc:spChg chg="add del mod">
          <ac:chgData name="Nick Breul" userId="34de3da7-7b3c-4a46-8c9e-44d2fca28798" providerId="ADAL" clId="{C987F2ED-29FC-4172-8416-EB5170487C0A}" dt="2024-01-03T18:30:20.258" v="1983" actId="26606"/>
          <ac:spMkLst>
            <pc:docMk/>
            <pc:sldMk cId="2129548766" sldId="671"/>
            <ac:spMk id="3" creationId="{035B2BDF-F0F9-6900-855E-846051BC4659}"/>
          </ac:spMkLst>
        </pc:spChg>
        <pc:spChg chg="del">
          <ac:chgData name="Nick Breul" userId="34de3da7-7b3c-4a46-8c9e-44d2fca28798" providerId="ADAL" clId="{C987F2ED-29FC-4172-8416-EB5170487C0A}" dt="2024-01-03T18:29:53.309" v="1976" actId="931"/>
          <ac:spMkLst>
            <pc:docMk/>
            <pc:sldMk cId="2129548766" sldId="671"/>
            <ac:spMk id="4" creationId="{314150C8-843A-FDD0-63F0-D0B38C7898B8}"/>
          </ac:spMkLst>
        </pc:spChg>
        <pc:spChg chg="add del">
          <ac:chgData name="Nick Breul" userId="34de3da7-7b3c-4a46-8c9e-44d2fca28798" providerId="ADAL" clId="{C987F2ED-29FC-4172-8416-EB5170487C0A}" dt="2024-01-03T18:30:11.022" v="1980" actId="26606"/>
          <ac:spMkLst>
            <pc:docMk/>
            <pc:sldMk cId="2129548766" sldId="671"/>
            <ac:spMk id="11" creationId="{F13C74B1-5B17-4795-BED0-7140497B445A}"/>
          </ac:spMkLst>
        </pc:spChg>
        <pc:spChg chg="add del">
          <ac:chgData name="Nick Breul" userId="34de3da7-7b3c-4a46-8c9e-44d2fca28798" providerId="ADAL" clId="{C987F2ED-29FC-4172-8416-EB5170487C0A}" dt="2024-01-03T18:30:11.022" v="1980" actId="26606"/>
          <ac:spMkLst>
            <pc:docMk/>
            <pc:sldMk cId="2129548766" sldId="671"/>
            <ac:spMk id="13" creationId="{D4974D33-8DC5-464E-8C6D-BE58F0669C17}"/>
          </ac:spMkLst>
        </pc:spChg>
        <pc:spChg chg="add del">
          <ac:chgData name="Nick Breul" userId="34de3da7-7b3c-4a46-8c9e-44d2fca28798" providerId="ADAL" clId="{C987F2ED-29FC-4172-8416-EB5170487C0A}" dt="2024-01-03T18:33:05.895" v="2058" actId="26606"/>
          <ac:spMkLst>
            <pc:docMk/>
            <pc:sldMk cId="2129548766" sldId="671"/>
            <ac:spMk id="17" creationId="{F13C74B1-5B17-4795-BED0-7140497B445A}"/>
          </ac:spMkLst>
        </pc:spChg>
        <pc:spChg chg="add del">
          <ac:chgData name="Nick Breul" userId="34de3da7-7b3c-4a46-8c9e-44d2fca28798" providerId="ADAL" clId="{C987F2ED-29FC-4172-8416-EB5170487C0A}" dt="2024-01-03T18:33:05.895" v="2058" actId="26606"/>
          <ac:spMkLst>
            <pc:docMk/>
            <pc:sldMk cId="2129548766" sldId="671"/>
            <ac:spMk id="18" creationId="{D4974D33-8DC5-464E-8C6D-BE58F0669C17}"/>
          </ac:spMkLst>
        </pc:spChg>
        <pc:spChg chg="add mod ord">
          <ac:chgData name="Nick Breul" userId="34de3da7-7b3c-4a46-8c9e-44d2fca28798" providerId="ADAL" clId="{C987F2ED-29FC-4172-8416-EB5170487C0A}" dt="2024-01-08T14:58:07.016" v="3506" actId="20577"/>
          <ac:spMkLst>
            <pc:docMk/>
            <pc:sldMk cId="2129548766" sldId="671"/>
            <ac:spMk id="19" creationId="{035B2BDF-F0F9-6900-855E-846051BC4659}"/>
          </ac:spMkLst>
        </pc:spChg>
        <pc:spChg chg="add">
          <ac:chgData name="Nick Breul" userId="34de3da7-7b3c-4a46-8c9e-44d2fca28798" providerId="ADAL" clId="{C987F2ED-29FC-4172-8416-EB5170487C0A}" dt="2024-01-03T18:33:05.895" v="2058" actId="26606"/>
          <ac:spMkLst>
            <pc:docMk/>
            <pc:sldMk cId="2129548766" sldId="671"/>
            <ac:spMk id="24" creationId="{B1595A09-E336-4D1B-9B3A-06A2287A54E2}"/>
          </ac:spMkLst>
        </pc:spChg>
        <pc:spChg chg="add">
          <ac:chgData name="Nick Breul" userId="34de3da7-7b3c-4a46-8c9e-44d2fca28798" providerId="ADAL" clId="{C987F2ED-29FC-4172-8416-EB5170487C0A}" dt="2024-01-03T18:33:05.895" v="2058" actId="26606"/>
          <ac:spMkLst>
            <pc:docMk/>
            <pc:sldMk cId="2129548766" sldId="671"/>
            <ac:spMk id="26" creationId="{3540989C-C7B8-473B-BF87-6F2DA6A90006}"/>
          </ac:spMkLst>
        </pc:spChg>
        <pc:picChg chg="add mod">
          <ac:chgData name="Nick Breul" userId="34de3da7-7b3c-4a46-8c9e-44d2fca28798" providerId="ADAL" clId="{C987F2ED-29FC-4172-8416-EB5170487C0A}" dt="2024-01-03T18:33:05.895" v="2058" actId="26606"/>
          <ac:picMkLst>
            <pc:docMk/>
            <pc:sldMk cId="2129548766" sldId="671"/>
            <ac:picMk id="6" creationId="{D2D7AC62-0EBE-85CB-25F6-39788DB81890}"/>
          </ac:picMkLst>
        </pc:picChg>
        <pc:cxnChg chg="add del">
          <ac:chgData name="Nick Breul" userId="34de3da7-7b3c-4a46-8c9e-44d2fca28798" providerId="ADAL" clId="{C987F2ED-29FC-4172-8416-EB5170487C0A}" dt="2024-01-03T18:30:20.242" v="1982" actId="26606"/>
          <ac:cxnSpMkLst>
            <pc:docMk/>
            <pc:sldMk cId="2129548766" sldId="671"/>
            <ac:cxnSpMk id="15" creationId="{7667AA61-5C27-F30F-D229-06CBE5709F33}"/>
          </ac:cxnSpMkLst>
        </pc:cxnChg>
      </pc:sldChg>
      <pc:sldChg chg="addSp delSp modSp new del mod setBg">
        <pc:chgData name="Nick Breul" userId="34de3da7-7b3c-4a46-8c9e-44d2fca28798" providerId="ADAL" clId="{C987F2ED-29FC-4172-8416-EB5170487C0A}" dt="2024-01-03T18:40:48.041" v="2128" actId="47"/>
        <pc:sldMkLst>
          <pc:docMk/>
          <pc:sldMk cId="3441643226" sldId="672"/>
        </pc:sldMkLst>
        <pc:spChg chg="del mod">
          <ac:chgData name="Nick Breul" userId="34de3da7-7b3c-4a46-8c9e-44d2fca28798" providerId="ADAL" clId="{C987F2ED-29FC-4172-8416-EB5170487C0A}" dt="2024-01-03T18:38:28.912" v="2086" actId="26606"/>
          <ac:spMkLst>
            <pc:docMk/>
            <pc:sldMk cId="3441643226" sldId="672"/>
            <ac:spMk id="2" creationId="{D7677DD9-C47B-C3E7-0949-3D90FD5A0523}"/>
          </ac:spMkLst>
        </pc:spChg>
        <pc:spChg chg="del mod ord">
          <ac:chgData name="Nick Breul" userId="34de3da7-7b3c-4a46-8c9e-44d2fca28798" providerId="ADAL" clId="{C987F2ED-29FC-4172-8416-EB5170487C0A}" dt="2024-01-03T18:38:28.912" v="2086" actId="26606"/>
          <ac:spMkLst>
            <pc:docMk/>
            <pc:sldMk cId="3441643226" sldId="672"/>
            <ac:spMk id="3" creationId="{EAFC1651-4C26-D647-E334-1DC891C1BAF1}"/>
          </ac:spMkLst>
        </pc:spChg>
        <pc:spChg chg="del">
          <ac:chgData name="Nick Breul" userId="34de3da7-7b3c-4a46-8c9e-44d2fca28798" providerId="ADAL" clId="{C987F2ED-29FC-4172-8416-EB5170487C0A}" dt="2024-01-03T18:37:39.461" v="2077" actId="931"/>
          <ac:spMkLst>
            <pc:docMk/>
            <pc:sldMk cId="3441643226" sldId="672"/>
            <ac:spMk id="4" creationId="{98FBE2E2-71DF-50F7-6F40-29FB4A0E109F}"/>
          </ac:spMkLst>
        </pc:spChg>
        <pc:spChg chg="add mod">
          <ac:chgData name="Nick Breul" userId="34de3da7-7b3c-4a46-8c9e-44d2fca28798" providerId="ADAL" clId="{C987F2ED-29FC-4172-8416-EB5170487C0A}" dt="2024-01-03T18:38:37.440" v="2087" actId="478"/>
          <ac:spMkLst>
            <pc:docMk/>
            <pc:sldMk cId="3441643226" sldId="672"/>
            <ac:spMk id="8" creationId="{C1AF1A48-04BC-47C9-1B94-0F31A27B99EA}"/>
          </ac:spMkLst>
        </pc:spChg>
        <pc:spChg chg="add del">
          <ac:chgData name="Nick Breul" userId="34de3da7-7b3c-4a46-8c9e-44d2fca28798" providerId="ADAL" clId="{C987F2ED-29FC-4172-8416-EB5170487C0A}" dt="2024-01-03T18:38:05.282" v="2083" actId="26606"/>
          <ac:spMkLst>
            <pc:docMk/>
            <pc:sldMk cId="3441643226" sldId="672"/>
            <ac:spMk id="11" creationId="{F94AA2BD-2E3F-4B1D-8127-5744B8115311}"/>
          </ac:spMkLst>
        </pc:spChg>
        <pc:spChg chg="add del">
          <ac:chgData name="Nick Breul" userId="34de3da7-7b3c-4a46-8c9e-44d2fca28798" providerId="ADAL" clId="{C987F2ED-29FC-4172-8416-EB5170487C0A}" dt="2024-01-03T18:38:05.282" v="2083" actId="26606"/>
          <ac:spMkLst>
            <pc:docMk/>
            <pc:sldMk cId="3441643226" sldId="672"/>
            <ac:spMk id="13" creationId="{4BD02261-2DC8-4AA8-9E16-7751AE892445}"/>
          </ac:spMkLst>
        </pc:spChg>
        <pc:spChg chg="add del">
          <ac:chgData name="Nick Breul" userId="34de3da7-7b3c-4a46-8c9e-44d2fca28798" providerId="ADAL" clId="{C987F2ED-29FC-4172-8416-EB5170487C0A}" dt="2024-01-03T18:38:05.282" v="2083" actId="26606"/>
          <ac:spMkLst>
            <pc:docMk/>
            <pc:sldMk cId="3441643226" sldId="672"/>
            <ac:spMk id="15" creationId="{3D752CF2-2291-40B5-B462-C17B174C10BC}"/>
          </ac:spMkLst>
        </pc:spChg>
        <pc:spChg chg="add del">
          <ac:chgData name="Nick Breul" userId="34de3da7-7b3c-4a46-8c9e-44d2fca28798" providerId="ADAL" clId="{C987F2ED-29FC-4172-8416-EB5170487C0A}" dt="2024-01-03T18:38:28.912" v="2085" actId="26606"/>
          <ac:spMkLst>
            <pc:docMk/>
            <pc:sldMk cId="3441643226" sldId="672"/>
            <ac:spMk id="17" creationId="{73AD41DB-DF9F-49BC-85AE-6AB1840AD517}"/>
          </ac:spMkLst>
        </pc:spChg>
        <pc:spChg chg="add">
          <ac:chgData name="Nick Breul" userId="34de3da7-7b3c-4a46-8c9e-44d2fca28798" providerId="ADAL" clId="{C987F2ED-29FC-4172-8416-EB5170487C0A}" dt="2024-01-03T18:38:28.912" v="2086" actId="26606"/>
          <ac:spMkLst>
            <pc:docMk/>
            <pc:sldMk cId="3441643226" sldId="672"/>
            <ac:spMk id="21" creationId="{42A4FC2C-047E-45A5-965D-8E1E3BF09BC6}"/>
          </ac:spMkLst>
        </pc:spChg>
        <pc:grpChg chg="add del">
          <ac:chgData name="Nick Breul" userId="34de3da7-7b3c-4a46-8c9e-44d2fca28798" providerId="ADAL" clId="{C987F2ED-29FC-4172-8416-EB5170487C0A}" dt="2024-01-03T18:38:28.912" v="2085" actId="26606"/>
          <ac:grpSpMkLst>
            <pc:docMk/>
            <pc:sldMk cId="3441643226" sldId="672"/>
            <ac:grpSpMk id="18" creationId="{A4AE1828-51FD-4AD7-BCF6-9AF5C696CE5D}"/>
          </ac:grpSpMkLst>
        </pc:grpChg>
        <pc:picChg chg="add del mod">
          <ac:chgData name="Nick Breul" userId="34de3da7-7b3c-4a46-8c9e-44d2fca28798" providerId="ADAL" clId="{C987F2ED-29FC-4172-8416-EB5170487C0A}" dt="2024-01-03T18:38:37.440" v="2087" actId="478"/>
          <ac:picMkLst>
            <pc:docMk/>
            <pc:sldMk cId="3441643226" sldId="672"/>
            <ac:picMk id="6" creationId="{DFB75B01-F06E-7ECD-E70B-A1B04BD0C6D4}"/>
          </ac:picMkLst>
        </pc:picChg>
      </pc:sldChg>
      <pc:sldChg chg="addSp delSp modSp new mod ord">
        <pc:chgData name="Nick Breul" userId="34de3da7-7b3c-4a46-8c9e-44d2fca28798" providerId="ADAL" clId="{C987F2ED-29FC-4172-8416-EB5170487C0A}" dt="2024-01-03T19:18:51.256" v="3293"/>
        <pc:sldMkLst>
          <pc:docMk/>
          <pc:sldMk cId="3604566846" sldId="673"/>
        </pc:sldMkLst>
        <pc:spChg chg="mod">
          <ac:chgData name="Nick Breul" userId="34de3da7-7b3c-4a46-8c9e-44d2fca28798" providerId="ADAL" clId="{C987F2ED-29FC-4172-8416-EB5170487C0A}" dt="2024-01-03T18:40:10.486" v="2127" actId="20577"/>
          <ac:spMkLst>
            <pc:docMk/>
            <pc:sldMk cId="3604566846" sldId="673"/>
            <ac:spMk id="2" creationId="{474396DA-D0B0-EE8B-1EE0-A5EEB592DA1E}"/>
          </ac:spMkLst>
        </pc:spChg>
        <pc:spChg chg="del">
          <ac:chgData name="Nick Breul" userId="34de3da7-7b3c-4a46-8c9e-44d2fca28798" providerId="ADAL" clId="{C987F2ED-29FC-4172-8416-EB5170487C0A}" dt="2024-01-03T18:39:05.870" v="2092" actId="931"/>
          <ac:spMkLst>
            <pc:docMk/>
            <pc:sldMk cId="3604566846" sldId="673"/>
            <ac:spMk id="3" creationId="{4796AF29-C40E-6846-6F26-86F6C1F0B449}"/>
          </ac:spMkLst>
        </pc:spChg>
        <pc:spChg chg="del">
          <ac:chgData name="Nick Breul" userId="34de3da7-7b3c-4a46-8c9e-44d2fca28798" providerId="ADAL" clId="{C987F2ED-29FC-4172-8416-EB5170487C0A}" dt="2024-01-03T18:39:16.268" v="2095" actId="931"/>
          <ac:spMkLst>
            <pc:docMk/>
            <pc:sldMk cId="3604566846" sldId="673"/>
            <ac:spMk id="4" creationId="{637BA4E5-6C18-E48D-F913-82E71200BFED}"/>
          </ac:spMkLst>
        </pc:spChg>
        <pc:picChg chg="add mod">
          <ac:chgData name="Nick Breul" userId="34de3da7-7b3c-4a46-8c9e-44d2fca28798" providerId="ADAL" clId="{C987F2ED-29FC-4172-8416-EB5170487C0A}" dt="2024-01-03T18:39:57.162" v="2105" actId="14100"/>
          <ac:picMkLst>
            <pc:docMk/>
            <pc:sldMk cId="3604566846" sldId="673"/>
            <ac:picMk id="6" creationId="{10FC91C8-C2F1-3ED4-53B0-B531796F669E}"/>
          </ac:picMkLst>
        </pc:picChg>
        <pc:picChg chg="add mod">
          <ac:chgData name="Nick Breul" userId="34de3da7-7b3c-4a46-8c9e-44d2fca28798" providerId="ADAL" clId="{C987F2ED-29FC-4172-8416-EB5170487C0A}" dt="2024-01-03T18:39:50.250" v="2103" actId="14100"/>
          <ac:picMkLst>
            <pc:docMk/>
            <pc:sldMk cId="3604566846" sldId="673"/>
            <ac:picMk id="8" creationId="{348685DA-63E9-7981-7192-D2B03ADAB93B}"/>
          </ac:picMkLst>
        </pc:picChg>
      </pc:sldChg>
      <pc:sldChg chg="addSp delSp modSp new del mod setBg">
        <pc:chgData name="Nick Breul" userId="34de3da7-7b3c-4a46-8c9e-44d2fca28798" providerId="ADAL" clId="{C987F2ED-29FC-4172-8416-EB5170487C0A}" dt="2024-01-03T18:45:29.079" v="2203" actId="47"/>
        <pc:sldMkLst>
          <pc:docMk/>
          <pc:sldMk cId="2650740904" sldId="674"/>
        </pc:sldMkLst>
        <pc:spChg chg="mod">
          <ac:chgData name="Nick Breul" userId="34de3da7-7b3c-4a46-8c9e-44d2fca28798" providerId="ADAL" clId="{C987F2ED-29FC-4172-8416-EB5170487C0A}" dt="2024-01-03T18:44:16.403" v="2201" actId="26606"/>
          <ac:spMkLst>
            <pc:docMk/>
            <pc:sldMk cId="2650740904" sldId="674"/>
            <ac:spMk id="2" creationId="{A5F1338B-F3E6-59BB-862A-39ACBB750B89}"/>
          </ac:spMkLst>
        </pc:spChg>
        <pc:spChg chg="mod ord">
          <ac:chgData name="Nick Breul" userId="34de3da7-7b3c-4a46-8c9e-44d2fca28798" providerId="ADAL" clId="{C987F2ED-29FC-4172-8416-EB5170487C0A}" dt="2024-01-03T18:44:42.336" v="2202" actId="255"/>
          <ac:spMkLst>
            <pc:docMk/>
            <pc:sldMk cId="2650740904" sldId="674"/>
            <ac:spMk id="3" creationId="{D98A5F1D-4063-2934-6CC4-D33CC4D13D87}"/>
          </ac:spMkLst>
        </pc:spChg>
        <pc:spChg chg="del">
          <ac:chgData name="Nick Breul" userId="34de3da7-7b3c-4a46-8c9e-44d2fca28798" providerId="ADAL" clId="{C987F2ED-29FC-4172-8416-EB5170487C0A}" dt="2024-01-03T18:43:39.329" v="2194"/>
          <ac:spMkLst>
            <pc:docMk/>
            <pc:sldMk cId="2650740904" sldId="674"/>
            <ac:spMk id="4" creationId="{38111B1B-C260-50D6-B669-328718287790}"/>
          </ac:spMkLst>
        </pc:spChg>
        <pc:spChg chg="add del">
          <ac:chgData name="Nick Breul" userId="34de3da7-7b3c-4a46-8c9e-44d2fca28798" providerId="ADAL" clId="{C987F2ED-29FC-4172-8416-EB5170487C0A}" dt="2024-01-03T18:44:16.403" v="2201" actId="26606"/>
          <ac:spMkLst>
            <pc:docMk/>
            <pc:sldMk cId="2650740904" sldId="674"/>
            <ac:spMk id="11" creationId="{9F79630B-0F0B-446E-A637-38FA8F61D10E}"/>
          </ac:spMkLst>
        </pc:spChg>
        <pc:spChg chg="add del">
          <ac:chgData name="Nick Breul" userId="34de3da7-7b3c-4a46-8c9e-44d2fca28798" providerId="ADAL" clId="{C987F2ED-29FC-4172-8416-EB5170487C0A}" dt="2024-01-03T18:44:16.403" v="2201" actId="26606"/>
          <ac:spMkLst>
            <pc:docMk/>
            <pc:sldMk cId="2650740904" sldId="674"/>
            <ac:spMk id="13" creationId="{B3437C99-FC8E-4311-B48A-F0C4C329B154}"/>
          </ac:spMkLst>
        </pc:spChg>
        <pc:spChg chg="add del">
          <ac:chgData name="Nick Breul" userId="34de3da7-7b3c-4a46-8c9e-44d2fca28798" providerId="ADAL" clId="{C987F2ED-29FC-4172-8416-EB5170487C0A}" dt="2024-01-03T18:44:16.387" v="2200" actId="26606"/>
          <ac:spMkLst>
            <pc:docMk/>
            <pc:sldMk cId="2650740904" sldId="674"/>
            <ac:spMk id="18" creationId="{0D7B6173-1D58-48E2-83CF-37350F315F75}"/>
          </ac:spMkLst>
        </pc:spChg>
        <pc:spChg chg="add del">
          <ac:chgData name="Nick Breul" userId="34de3da7-7b3c-4a46-8c9e-44d2fca28798" providerId="ADAL" clId="{C987F2ED-29FC-4172-8416-EB5170487C0A}" dt="2024-01-03T18:44:16.387" v="2200" actId="26606"/>
          <ac:spMkLst>
            <pc:docMk/>
            <pc:sldMk cId="2650740904" sldId="674"/>
            <ac:spMk id="20" creationId="{BE149CDF-5DAC-4860-A285-9492CF2090AA}"/>
          </ac:spMkLst>
        </pc:spChg>
        <pc:spChg chg="add del">
          <ac:chgData name="Nick Breul" userId="34de3da7-7b3c-4a46-8c9e-44d2fca28798" providerId="ADAL" clId="{C987F2ED-29FC-4172-8416-EB5170487C0A}" dt="2024-01-03T18:44:16.387" v="2200" actId="26606"/>
          <ac:spMkLst>
            <pc:docMk/>
            <pc:sldMk cId="2650740904" sldId="674"/>
            <ac:spMk id="24" creationId="{21BDEC81-16A7-4451-B893-C15000083B77}"/>
          </ac:spMkLst>
        </pc:spChg>
        <pc:spChg chg="add del">
          <ac:chgData name="Nick Breul" userId="34de3da7-7b3c-4a46-8c9e-44d2fca28798" providerId="ADAL" clId="{C987F2ED-29FC-4172-8416-EB5170487C0A}" dt="2024-01-03T18:44:16.387" v="2200" actId="26606"/>
          <ac:spMkLst>
            <pc:docMk/>
            <pc:sldMk cId="2650740904" sldId="674"/>
            <ac:spMk id="26" creationId="{26A515A1-4D80-430E-BE0A-71A290516A82}"/>
          </ac:spMkLst>
        </pc:spChg>
        <pc:picChg chg="add mod">
          <ac:chgData name="Nick Breul" userId="34de3da7-7b3c-4a46-8c9e-44d2fca28798" providerId="ADAL" clId="{C987F2ED-29FC-4172-8416-EB5170487C0A}" dt="2024-01-03T18:44:16.403" v="2201" actId="26606"/>
          <ac:picMkLst>
            <pc:docMk/>
            <pc:sldMk cId="2650740904" sldId="674"/>
            <ac:picMk id="6" creationId="{CF45463A-EC48-F4CA-7210-A0287D11F793}"/>
          </ac:picMkLst>
        </pc:picChg>
        <pc:picChg chg="add del">
          <ac:chgData name="Nick Breul" userId="34de3da7-7b3c-4a46-8c9e-44d2fca28798" providerId="ADAL" clId="{C987F2ED-29FC-4172-8416-EB5170487C0A}" dt="2024-01-03T18:44:16.387" v="2200" actId="26606"/>
          <ac:picMkLst>
            <pc:docMk/>
            <pc:sldMk cId="2650740904" sldId="674"/>
            <ac:picMk id="22" creationId="{B0DAC8FB-A162-44E3-A606-C855A03A5B09}"/>
          </ac:picMkLst>
        </pc:picChg>
      </pc:sldChg>
      <pc:sldChg chg="addSp delSp modSp new mod setBg">
        <pc:chgData name="Nick Breul" userId="34de3da7-7b3c-4a46-8c9e-44d2fca28798" providerId="ADAL" clId="{C987F2ED-29FC-4172-8416-EB5170487C0A}" dt="2024-01-03T18:50:21.346" v="2571" actId="20577"/>
        <pc:sldMkLst>
          <pc:docMk/>
          <pc:sldMk cId="3121873186" sldId="674"/>
        </pc:sldMkLst>
        <pc:spChg chg="mod">
          <ac:chgData name="Nick Breul" userId="34de3da7-7b3c-4a46-8c9e-44d2fca28798" providerId="ADAL" clId="{C987F2ED-29FC-4172-8416-EB5170487C0A}" dt="2024-01-03T18:47:00.994" v="2238" actId="20577"/>
          <ac:spMkLst>
            <pc:docMk/>
            <pc:sldMk cId="3121873186" sldId="674"/>
            <ac:spMk id="2" creationId="{B74D12A7-87D5-C559-FB15-600D890A1BBF}"/>
          </ac:spMkLst>
        </pc:spChg>
        <pc:spChg chg="mod ord">
          <ac:chgData name="Nick Breul" userId="34de3da7-7b3c-4a46-8c9e-44d2fca28798" providerId="ADAL" clId="{C987F2ED-29FC-4172-8416-EB5170487C0A}" dt="2024-01-03T18:50:21.346" v="2571" actId="20577"/>
          <ac:spMkLst>
            <pc:docMk/>
            <pc:sldMk cId="3121873186" sldId="674"/>
            <ac:spMk id="3" creationId="{04A3399C-C89E-AC5E-47EF-2F922A35A975}"/>
          </ac:spMkLst>
        </pc:spChg>
        <pc:spChg chg="del">
          <ac:chgData name="Nick Breul" userId="34de3da7-7b3c-4a46-8c9e-44d2fca28798" providerId="ADAL" clId="{C987F2ED-29FC-4172-8416-EB5170487C0A}" dt="2024-01-03T18:46:20.981" v="2205" actId="931"/>
          <ac:spMkLst>
            <pc:docMk/>
            <pc:sldMk cId="3121873186" sldId="674"/>
            <ac:spMk id="4" creationId="{8698295F-0B1A-3ABB-B57D-5EF91F5632B7}"/>
          </ac:spMkLst>
        </pc:spChg>
        <pc:picChg chg="add mod">
          <ac:chgData name="Nick Breul" userId="34de3da7-7b3c-4a46-8c9e-44d2fca28798" providerId="ADAL" clId="{C987F2ED-29FC-4172-8416-EB5170487C0A}" dt="2024-01-03T18:46:29.226" v="2208" actId="26606"/>
          <ac:picMkLst>
            <pc:docMk/>
            <pc:sldMk cId="3121873186" sldId="674"/>
            <ac:picMk id="6" creationId="{AA5CC5A0-190D-D1F8-2105-4D3BA307836F}"/>
          </ac:picMkLst>
        </pc:picChg>
      </pc:sldChg>
      <pc:sldChg chg="addSp delSp modSp new mod setBg modNotesTx">
        <pc:chgData name="Nick Breul" userId="34de3da7-7b3c-4a46-8c9e-44d2fca28798" providerId="ADAL" clId="{C987F2ED-29FC-4172-8416-EB5170487C0A}" dt="2024-01-17T14:41:26.817" v="5118" actId="20577"/>
        <pc:sldMkLst>
          <pc:docMk/>
          <pc:sldMk cId="2181027704" sldId="675"/>
        </pc:sldMkLst>
        <pc:spChg chg="mod">
          <ac:chgData name="Nick Breul" userId="34de3da7-7b3c-4a46-8c9e-44d2fca28798" providerId="ADAL" clId="{C987F2ED-29FC-4172-8416-EB5170487C0A}" dt="2024-01-03T18:59:08.837" v="2967" actId="26606"/>
          <ac:spMkLst>
            <pc:docMk/>
            <pc:sldMk cId="2181027704" sldId="675"/>
            <ac:spMk id="2" creationId="{049CDDA3-CB5F-A1D2-D723-011DADF811FB}"/>
          </ac:spMkLst>
        </pc:spChg>
        <pc:spChg chg="mod">
          <ac:chgData name="Nick Breul" userId="34de3da7-7b3c-4a46-8c9e-44d2fca28798" providerId="ADAL" clId="{C987F2ED-29FC-4172-8416-EB5170487C0A}" dt="2024-01-03T19:01:19.951" v="3074" actId="20577"/>
          <ac:spMkLst>
            <pc:docMk/>
            <pc:sldMk cId="2181027704" sldId="675"/>
            <ac:spMk id="3" creationId="{E667F6C3-FA43-615F-F2A8-A5EC56E7C718}"/>
          </ac:spMkLst>
        </pc:spChg>
        <pc:spChg chg="del mod">
          <ac:chgData name="Nick Breul" userId="34de3da7-7b3c-4a46-8c9e-44d2fca28798" providerId="ADAL" clId="{C987F2ED-29FC-4172-8416-EB5170487C0A}" dt="2024-01-03T18:58:00.513" v="2950" actId="931"/>
          <ac:spMkLst>
            <pc:docMk/>
            <pc:sldMk cId="2181027704" sldId="675"/>
            <ac:spMk id="4" creationId="{E0E1E008-419F-85BF-70E5-2A34475EF298}"/>
          </ac:spMkLst>
        </pc:spChg>
        <pc:spChg chg="add del">
          <ac:chgData name="Nick Breul" userId="34de3da7-7b3c-4a46-8c9e-44d2fca28798" providerId="ADAL" clId="{C987F2ED-29FC-4172-8416-EB5170487C0A}" dt="2024-01-03T18:59:08.837" v="2967" actId="26606"/>
          <ac:spMkLst>
            <pc:docMk/>
            <pc:sldMk cId="2181027704" sldId="675"/>
            <ac:spMk id="11" creationId="{3BA513B0-82FF-4F41-8178-885375D1CFB5}"/>
          </ac:spMkLst>
        </pc:spChg>
        <pc:spChg chg="add">
          <ac:chgData name="Nick Breul" userId="34de3da7-7b3c-4a46-8c9e-44d2fca28798" providerId="ADAL" clId="{C987F2ED-29FC-4172-8416-EB5170487C0A}" dt="2024-01-03T18:59:08.837" v="2967" actId="26606"/>
          <ac:spMkLst>
            <pc:docMk/>
            <pc:sldMk cId="2181027704" sldId="675"/>
            <ac:spMk id="22" creationId="{F13C74B1-5B17-4795-BED0-7140497B445A}"/>
          </ac:spMkLst>
        </pc:spChg>
        <pc:spChg chg="add">
          <ac:chgData name="Nick Breul" userId="34de3da7-7b3c-4a46-8c9e-44d2fca28798" providerId="ADAL" clId="{C987F2ED-29FC-4172-8416-EB5170487C0A}" dt="2024-01-03T18:59:08.837" v="2967" actId="26606"/>
          <ac:spMkLst>
            <pc:docMk/>
            <pc:sldMk cId="2181027704" sldId="675"/>
            <ac:spMk id="24" creationId="{D4974D33-8DC5-464E-8C6D-BE58F0669C17}"/>
          </ac:spMkLst>
        </pc:spChg>
        <pc:grpChg chg="add del">
          <ac:chgData name="Nick Breul" userId="34de3da7-7b3c-4a46-8c9e-44d2fca28798" providerId="ADAL" clId="{C987F2ED-29FC-4172-8416-EB5170487C0A}" dt="2024-01-03T18:59:08.837" v="2967" actId="26606"/>
          <ac:grpSpMkLst>
            <pc:docMk/>
            <pc:sldMk cId="2181027704" sldId="675"/>
            <ac:grpSpMk id="13" creationId="{93DB8501-F9F2-4ACD-B56A-9019CD5006D6}"/>
          </ac:grpSpMkLst>
        </pc:grpChg>
        <pc:picChg chg="add mod ord">
          <ac:chgData name="Nick Breul" userId="34de3da7-7b3c-4a46-8c9e-44d2fca28798" providerId="ADAL" clId="{C987F2ED-29FC-4172-8416-EB5170487C0A}" dt="2024-01-03T18:59:08.837" v="2967" actId="26606"/>
          <ac:picMkLst>
            <pc:docMk/>
            <pc:sldMk cId="2181027704" sldId="675"/>
            <ac:picMk id="6" creationId="{18343B88-13A0-4F4D-0074-B9D68E7ED5ED}"/>
          </ac:picMkLst>
        </pc:picChg>
      </pc:sldChg>
      <pc:sldChg chg="addSp delSp modSp new mod setBg">
        <pc:chgData name="Nick Breul" userId="34de3da7-7b3c-4a46-8c9e-44d2fca28798" providerId="ADAL" clId="{C987F2ED-29FC-4172-8416-EB5170487C0A}" dt="2024-01-03T19:18:40.333" v="3291" actId="14100"/>
        <pc:sldMkLst>
          <pc:docMk/>
          <pc:sldMk cId="541869745" sldId="676"/>
        </pc:sldMkLst>
        <pc:spChg chg="mod">
          <ac:chgData name="Nick Breul" userId="34de3da7-7b3c-4a46-8c9e-44d2fca28798" providerId="ADAL" clId="{C987F2ED-29FC-4172-8416-EB5170487C0A}" dt="2024-01-03T19:18:10.128" v="3285" actId="26606"/>
          <ac:spMkLst>
            <pc:docMk/>
            <pc:sldMk cId="541869745" sldId="676"/>
            <ac:spMk id="2" creationId="{0830E78F-622D-7387-8489-426E27AE3D09}"/>
          </ac:spMkLst>
        </pc:spChg>
        <pc:spChg chg="mod ord">
          <ac:chgData name="Nick Breul" userId="34de3da7-7b3c-4a46-8c9e-44d2fca28798" providerId="ADAL" clId="{C987F2ED-29FC-4172-8416-EB5170487C0A}" dt="2024-01-03T19:18:30.900" v="3290" actId="14100"/>
          <ac:spMkLst>
            <pc:docMk/>
            <pc:sldMk cId="541869745" sldId="676"/>
            <ac:spMk id="3" creationId="{83B06C5A-3BB9-DC33-15A3-C77F30F67786}"/>
          </ac:spMkLst>
        </pc:spChg>
        <pc:spChg chg="del mod">
          <ac:chgData name="Nick Breul" userId="34de3da7-7b3c-4a46-8c9e-44d2fca28798" providerId="ADAL" clId="{C987F2ED-29FC-4172-8416-EB5170487C0A}" dt="2024-01-03T19:17:37.709" v="3276" actId="931"/>
          <ac:spMkLst>
            <pc:docMk/>
            <pc:sldMk cId="541869745" sldId="676"/>
            <ac:spMk id="4" creationId="{D57FEE29-6518-D5AA-B850-D57F7AC00B5D}"/>
          </ac:spMkLst>
        </pc:spChg>
        <pc:spChg chg="add del">
          <ac:chgData name="Nick Breul" userId="34de3da7-7b3c-4a46-8c9e-44d2fca28798" providerId="ADAL" clId="{C987F2ED-29FC-4172-8416-EB5170487C0A}" dt="2024-01-03T19:17:45.979" v="3280" actId="26606"/>
          <ac:spMkLst>
            <pc:docMk/>
            <pc:sldMk cId="541869745" sldId="676"/>
            <ac:spMk id="11" creationId="{A8908DB7-C3A6-4FCB-9820-CEE02B398C4A}"/>
          </ac:spMkLst>
        </pc:spChg>
        <pc:spChg chg="add del">
          <ac:chgData name="Nick Breul" userId="34de3da7-7b3c-4a46-8c9e-44d2fca28798" providerId="ADAL" clId="{C987F2ED-29FC-4172-8416-EB5170487C0A}" dt="2024-01-03T19:17:45.979" v="3280" actId="26606"/>
          <ac:spMkLst>
            <pc:docMk/>
            <pc:sldMk cId="541869745" sldId="676"/>
            <ac:spMk id="13" creationId="{535742DD-1B16-4E9D-B715-0D74B4574A68}"/>
          </ac:spMkLst>
        </pc:spChg>
        <pc:spChg chg="add del">
          <ac:chgData name="Nick Breul" userId="34de3da7-7b3c-4a46-8c9e-44d2fca28798" providerId="ADAL" clId="{C987F2ED-29FC-4172-8416-EB5170487C0A}" dt="2024-01-03T19:17:58.872" v="3282" actId="26606"/>
          <ac:spMkLst>
            <pc:docMk/>
            <pc:sldMk cId="541869745" sldId="676"/>
            <ac:spMk id="15" creationId="{E5BBB0F9-6A59-4D02-A9C7-A2D6516684CE}"/>
          </ac:spMkLst>
        </pc:spChg>
        <pc:spChg chg="add del">
          <ac:chgData name="Nick Breul" userId="34de3da7-7b3c-4a46-8c9e-44d2fca28798" providerId="ADAL" clId="{C987F2ED-29FC-4172-8416-EB5170487C0A}" dt="2024-01-03T19:17:58.872" v="3282" actId="26606"/>
          <ac:spMkLst>
            <pc:docMk/>
            <pc:sldMk cId="541869745" sldId="676"/>
            <ac:spMk id="16" creationId="{E45CA849-654C-4173-AD99-B3A2528275F5}"/>
          </ac:spMkLst>
        </pc:spChg>
        <pc:spChg chg="add del">
          <ac:chgData name="Nick Breul" userId="34de3da7-7b3c-4a46-8c9e-44d2fca28798" providerId="ADAL" clId="{C987F2ED-29FC-4172-8416-EB5170487C0A}" dt="2024-01-03T19:17:58.872" v="3282" actId="26606"/>
          <ac:spMkLst>
            <pc:docMk/>
            <pc:sldMk cId="541869745" sldId="676"/>
            <ac:spMk id="17" creationId="{3E23A947-2D45-4208-AE2B-64948C87A3EB}"/>
          </ac:spMkLst>
        </pc:spChg>
        <pc:spChg chg="add del">
          <ac:chgData name="Nick Breul" userId="34de3da7-7b3c-4a46-8c9e-44d2fca28798" providerId="ADAL" clId="{C987F2ED-29FC-4172-8416-EB5170487C0A}" dt="2024-01-03T19:18:10.128" v="3284" actId="26606"/>
          <ac:spMkLst>
            <pc:docMk/>
            <pc:sldMk cId="541869745" sldId="676"/>
            <ac:spMk id="19" creationId="{D19BB8BE-1351-4D9B-B761-F84A0B5B6519}"/>
          </ac:spMkLst>
        </pc:spChg>
        <pc:spChg chg="add">
          <ac:chgData name="Nick Breul" userId="34de3da7-7b3c-4a46-8c9e-44d2fca28798" providerId="ADAL" clId="{C987F2ED-29FC-4172-8416-EB5170487C0A}" dt="2024-01-03T19:18:10.128" v="3285" actId="26606"/>
          <ac:spMkLst>
            <pc:docMk/>
            <pc:sldMk cId="541869745" sldId="676"/>
            <ac:spMk id="21" creationId="{DC6BEC6B-5C77-412D-B45A-5B0F46FEDAC7}"/>
          </ac:spMkLst>
        </pc:spChg>
        <pc:picChg chg="add mod">
          <ac:chgData name="Nick Breul" userId="34de3da7-7b3c-4a46-8c9e-44d2fca28798" providerId="ADAL" clId="{C987F2ED-29FC-4172-8416-EB5170487C0A}" dt="2024-01-03T19:18:40.333" v="3291" actId="14100"/>
          <ac:picMkLst>
            <pc:docMk/>
            <pc:sldMk cId="541869745" sldId="676"/>
            <ac:picMk id="6" creationId="{0A151039-FB31-AE30-6138-B1DEC6F823DF}"/>
          </ac:picMkLst>
        </pc:picChg>
      </pc:sldChg>
      <pc:sldChg chg="addSp delSp modSp new mod setBg">
        <pc:chgData name="Nick Breul" userId="34de3da7-7b3c-4a46-8c9e-44d2fca28798" providerId="ADAL" clId="{C987F2ED-29FC-4172-8416-EB5170487C0A}" dt="2024-01-03T19:27:06.805" v="3450" actId="20577"/>
        <pc:sldMkLst>
          <pc:docMk/>
          <pc:sldMk cId="706809635" sldId="677"/>
        </pc:sldMkLst>
        <pc:spChg chg="mod">
          <ac:chgData name="Nick Breul" userId="34de3da7-7b3c-4a46-8c9e-44d2fca28798" providerId="ADAL" clId="{C987F2ED-29FC-4172-8416-EB5170487C0A}" dt="2024-01-03T19:26:31.425" v="3442" actId="26606"/>
          <ac:spMkLst>
            <pc:docMk/>
            <pc:sldMk cId="706809635" sldId="677"/>
            <ac:spMk id="2" creationId="{CC436F33-7688-6DB6-859D-BF7D12A47613}"/>
          </ac:spMkLst>
        </pc:spChg>
        <pc:spChg chg="mod ord">
          <ac:chgData name="Nick Breul" userId="34de3da7-7b3c-4a46-8c9e-44d2fca28798" providerId="ADAL" clId="{C987F2ED-29FC-4172-8416-EB5170487C0A}" dt="2024-01-03T19:27:06.805" v="3450" actId="20577"/>
          <ac:spMkLst>
            <pc:docMk/>
            <pc:sldMk cId="706809635" sldId="677"/>
            <ac:spMk id="3" creationId="{9638724B-6469-EE95-44A9-955BD9CBCC2E}"/>
          </ac:spMkLst>
        </pc:spChg>
        <pc:spChg chg="del">
          <ac:chgData name="Nick Breul" userId="34de3da7-7b3c-4a46-8c9e-44d2fca28798" providerId="ADAL" clId="{C987F2ED-29FC-4172-8416-EB5170487C0A}" dt="2024-01-03T19:25:23.511" v="3369" actId="931"/>
          <ac:spMkLst>
            <pc:docMk/>
            <pc:sldMk cId="706809635" sldId="677"/>
            <ac:spMk id="4" creationId="{AA873111-96FA-1254-4119-6EA6CD626C88}"/>
          </ac:spMkLst>
        </pc:spChg>
        <pc:spChg chg="add del">
          <ac:chgData name="Nick Breul" userId="34de3da7-7b3c-4a46-8c9e-44d2fca28798" providerId="ADAL" clId="{C987F2ED-29FC-4172-8416-EB5170487C0A}" dt="2024-01-03T19:26:31.425" v="3442" actId="26606"/>
          <ac:spMkLst>
            <pc:docMk/>
            <pc:sldMk cId="706809635" sldId="677"/>
            <ac:spMk id="11" creationId="{665DBBEF-238B-476B-96AB-8AAC3224ECEA}"/>
          </ac:spMkLst>
        </pc:spChg>
        <pc:spChg chg="add del">
          <ac:chgData name="Nick Breul" userId="34de3da7-7b3c-4a46-8c9e-44d2fca28798" providerId="ADAL" clId="{C987F2ED-29FC-4172-8416-EB5170487C0A}" dt="2024-01-03T19:26:31.425" v="3442" actId="26606"/>
          <ac:spMkLst>
            <pc:docMk/>
            <pc:sldMk cId="706809635" sldId="677"/>
            <ac:spMk id="13" creationId="{3FCFB1DE-0B7E-48CC-BA90-B2AB0889F9D6}"/>
          </ac:spMkLst>
        </pc:spChg>
        <pc:spChg chg="add del">
          <ac:chgData name="Nick Breul" userId="34de3da7-7b3c-4a46-8c9e-44d2fca28798" providerId="ADAL" clId="{C987F2ED-29FC-4172-8416-EB5170487C0A}" dt="2024-01-03T19:26:31.425" v="3441" actId="26606"/>
          <ac:spMkLst>
            <pc:docMk/>
            <pc:sldMk cId="706809635" sldId="677"/>
            <ac:spMk id="18" creationId="{2B97F24A-32CE-4C1C-A50D-3016B394DCFB}"/>
          </ac:spMkLst>
        </pc:spChg>
        <pc:spChg chg="add del">
          <ac:chgData name="Nick Breul" userId="34de3da7-7b3c-4a46-8c9e-44d2fca28798" providerId="ADAL" clId="{C987F2ED-29FC-4172-8416-EB5170487C0A}" dt="2024-01-03T19:26:31.425" v="3441" actId="26606"/>
          <ac:spMkLst>
            <pc:docMk/>
            <pc:sldMk cId="706809635" sldId="677"/>
            <ac:spMk id="20" creationId="{6357EC4F-235E-4222-A36F-C7878ACE37F2}"/>
          </ac:spMkLst>
        </pc:spChg>
        <pc:picChg chg="add mod">
          <ac:chgData name="Nick Breul" userId="34de3da7-7b3c-4a46-8c9e-44d2fca28798" providerId="ADAL" clId="{C987F2ED-29FC-4172-8416-EB5170487C0A}" dt="2024-01-03T19:26:31.425" v="3442" actId="26606"/>
          <ac:picMkLst>
            <pc:docMk/>
            <pc:sldMk cId="706809635" sldId="677"/>
            <ac:picMk id="6" creationId="{D25EB96E-862F-D0E5-2444-922134A9E8A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Eleven Year Comparison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27</c:v>
                </c:pt>
                <c:pt idx="1">
                  <c:v>29</c:v>
                </c:pt>
                <c:pt idx="2">
                  <c:v>34</c:v>
                </c:pt>
                <c:pt idx="3">
                  <c:v>36</c:v>
                </c:pt>
                <c:pt idx="4">
                  <c:v>28</c:v>
                </c:pt>
                <c:pt idx="5">
                  <c:v>32</c:v>
                </c:pt>
                <c:pt idx="6">
                  <c:v>30</c:v>
                </c:pt>
                <c:pt idx="7">
                  <c:v>25</c:v>
                </c:pt>
                <c:pt idx="8">
                  <c:v>26</c:v>
                </c:pt>
                <c:pt idx="9">
                  <c:v>28</c:v>
                </c:pt>
                <c:pt idx="10">
                  <c:v>31</c:v>
                </c:pt>
              </c:numCache>
            </c:numRef>
          </c:val>
          <c:extLst>
            <c:ext xmlns:c16="http://schemas.microsoft.com/office/drawing/2014/chart" uri="{C3380CC4-5D6E-409C-BE32-E72D297353CC}">
              <c16:uniqueId val="{00000000-3992-4BAA-99B8-1AEBE7227061}"/>
            </c:ext>
          </c:extLst>
        </c:ser>
        <c:ser>
          <c:idx val="1"/>
          <c:order val="1"/>
          <c:tx>
            <c:strRef>
              <c:f>Sheet1!$C$1</c:f>
              <c:strCache>
                <c:ptCount val="1"/>
                <c:pt idx="0">
                  <c:v>Column1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numCache>
            </c:numRef>
          </c:val>
          <c:extLst>
            <c:ext xmlns:c16="http://schemas.microsoft.com/office/drawing/2014/chart" uri="{C3380CC4-5D6E-409C-BE32-E72D297353CC}">
              <c16:uniqueId val="{00000001-3992-4BAA-99B8-1AEBE7227061}"/>
            </c:ext>
          </c:extLst>
        </c:ser>
        <c:ser>
          <c:idx val="2"/>
          <c:order val="2"/>
          <c:tx>
            <c:strRef>
              <c:f>Sheet1!$D$1</c:f>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Sheet1!$D$2:$D$12</c:f>
              <c:numCache>
                <c:formatCode>General</c:formatCode>
                <c:ptCount val="11"/>
              </c:numCache>
            </c:numRef>
          </c:val>
          <c:extLst>
            <c:ext xmlns:c16="http://schemas.microsoft.com/office/drawing/2014/chart" uri="{C3380CC4-5D6E-409C-BE32-E72D297353CC}">
              <c16:uniqueId val="{00000002-3992-4BAA-99B8-1AEBE7227061}"/>
            </c:ext>
          </c:extLst>
        </c:ser>
        <c:dLbls>
          <c:dLblPos val="inEnd"/>
          <c:showLegendKey val="0"/>
          <c:showVal val="1"/>
          <c:showCatName val="0"/>
          <c:showSerName val="0"/>
          <c:showPercent val="0"/>
          <c:showBubbleSize val="0"/>
        </c:dLbls>
        <c:gapWidth val="65"/>
        <c:axId val="1356877104"/>
        <c:axId val="1968532640"/>
      </c:barChart>
      <c:catAx>
        <c:axId val="13568771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68532640"/>
        <c:crosses val="autoZero"/>
        <c:auto val="1"/>
        <c:lblAlgn val="ctr"/>
        <c:lblOffset val="100"/>
        <c:noMultiLvlLbl val="0"/>
      </c:catAx>
      <c:valAx>
        <c:axId val="19685326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56877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244-4D87-A873-ADBF15AACD0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244-4D87-A873-ADBF15AACD0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244-4D87-A873-ADBF15AACD0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244-4D87-A873-ADBF15AACD0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Belted</c:v>
                </c:pt>
                <c:pt idx="1">
                  <c:v>unbelted</c:v>
                </c:pt>
                <c:pt idx="2">
                  <c:v>unknown </c:v>
                </c:pt>
              </c:strCache>
            </c:strRef>
          </c:cat>
          <c:val>
            <c:numRef>
              <c:f>Sheet1!$B$2:$B$5</c:f>
              <c:numCache>
                <c:formatCode>General</c:formatCode>
                <c:ptCount val="4"/>
                <c:pt idx="0">
                  <c:v>8</c:v>
                </c:pt>
                <c:pt idx="1">
                  <c:v>10</c:v>
                </c:pt>
                <c:pt idx="2">
                  <c:v>5</c:v>
                </c:pt>
              </c:numCache>
            </c:numRef>
          </c:val>
          <c:extLst>
            <c:ext xmlns:c16="http://schemas.microsoft.com/office/drawing/2014/chart" uri="{C3380CC4-5D6E-409C-BE32-E72D297353CC}">
              <c16:uniqueId val="{00000000-C5D9-4A7F-955B-F4A2DB22713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2019-2023</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19</c:v>
                </c:pt>
                <c:pt idx="1">
                  <c:v>16</c:v>
                </c:pt>
                <c:pt idx="2">
                  <c:v>27</c:v>
                </c:pt>
                <c:pt idx="3">
                  <c:v>15</c:v>
                </c:pt>
                <c:pt idx="4">
                  <c:v>10</c:v>
                </c:pt>
              </c:numCache>
            </c:numRef>
          </c:val>
          <c:smooth val="0"/>
          <c:extLst>
            <c:ext xmlns:c16="http://schemas.microsoft.com/office/drawing/2014/chart" uri="{C3380CC4-5D6E-409C-BE32-E72D297353CC}">
              <c16:uniqueId val="{00000000-1770-4AAB-972E-90E6A458E680}"/>
            </c:ext>
          </c:extLst>
        </c:ser>
        <c:ser>
          <c:idx val="1"/>
          <c:order val="1"/>
          <c:tx>
            <c:strRef>
              <c:f>Sheet1!$C$1</c:f>
              <c:strCache>
                <c:ptCount val="1"/>
                <c:pt idx="0">
                  <c:v>Column1</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General</c:formatCode>
                <c:ptCount val="5"/>
              </c:numCache>
            </c:numRef>
          </c:val>
          <c:smooth val="0"/>
          <c:extLst>
            <c:ext xmlns:c16="http://schemas.microsoft.com/office/drawing/2014/chart" uri="{C3380CC4-5D6E-409C-BE32-E72D297353CC}">
              <c16:uniqueId val="{00000001-1770-4AAB-972E-90E6A458E680}"/>
            </c:ext>
          </c:extLst>
        </c:ser>
        <c:ser>
          <c:idx val="2"/>
          <c:order val="2"/>
          <c:tx>
            <c:strRef>
              <c:f>Sheet1!$D$1</c:f>
              <c:strCache>
                <c:ptCount val="1"/>
                <c:pt idx="0">
                  <c:v>Column2</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General</c:formatCode>
                <c:ptCount val="5"/>
              </c:numCache>
            </c:numRef>
          </c:val>
          <c:smooth val="0"/>
          <c:extLst>
            <c:ext xmlns:c16="http://schemas.microsoft.com/office/drawing/2014/chart" uri="{C3380CC4-5D6E-409C-BE32-E72D297353CC}">
              <c16:uniqueId val="{00000002-1770-4AAB-972E-90E6A458E680}"/>
            </c:ext>
          </c:extLst>
        </c:ser>
        <c:dLbls>
          <c:dLblPos val="ctr"/>
          <c:showLegendKey val="0"/>
          <c:showVal val="1"/>
          <c:showCatName val="0"/>
          <c:showSerName val="0"/>
          <c:showPercent val="0"/>
          <c:showBubbleSize val="0"/>
        </c:dLbls>
        <c:marker val="1"/>
        <c:smooth val="0"/>
        <c:axId val="2081544592"/>
        <c:axId val="1269939775"/>
      </c:lineChart>
      <c:catAx>
        <c:axId val="2081544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1269939775"/>
        <c:crosses val="autoZero"/>
        <c:auto val="1"/>
        <c:lblAlgn val="ctr"/>
        <c:lblOffset val="100"/>
        <c:noMultiLvlLbl val="0"/>
      </c:catAx>
      <c:valAx>
        <c:axId val="126993977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8154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A3B8D-CE3A-4DF6-8E11-B272341FC831}"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ABBB9B6-E968-431F-A54E-FDF974280007}">
      <dgm:prSet/>
      <dgm:spPr/>
      <dgm:t>
        <a:bodyPr/>
        <a:lstStyle/>
        <a:p>
          <a:pPr>
            <a:defRPr b="1"/>
          </a:pPr>
          <a:r>
            <a:rPr lang="en-US" b="1" dirty="0"/>
            <a:t>22 </a:t>
          </a:r>
          <a:r>
            <a:rPr lang="en-US" dirty="0"/>
            <a:t>Automobile Crashes</a:t>
          </a:r>
        </a:p>
      </dgm:t>
    </dgm:pt>
    <dgm:pt modelId="{B66971BF-6E66-4F5D-90A7-AA93F9A39F0F}" type="parTrans" cxnId="{9B4CAE60-83D8-48D6-A9DA-177ECD8603C0}">
      <dgm:prSet/>
      <dgm:spPr/>
      <dgm:t>
        <a:bodyPr/>
        <a:lstStyle/>
        <a:p>
          <a:endParaRPr lang="en-US"/>
        </a:p>
      </dgm:t>
    </dgm:pt>
    <dgm:pt modelId="{1E542401-2140-4FE1-BA1C-216FA99DF513}" type="sibTrans" cxnId="{9B4CAE60-83D8-48D6-A9DA-177ECD8603C0}">
      <dgm:prSet/>
      <dgm:spPr/>
      <dgm:t>
        <a:bodyPr/>
        <a:lstStyle/>
        <a:p>
          <a:endParaRPr lang="en-US"/>
        </a:p>
      </dgm:t>
    </dgm:pt>
    <dgm:pt modelId="{005D5D7B-A0CD-4E8A-8F22-66D23BC72698}">
      <dgm:prSet/>
      <dgm:spPr/>
      <dgm:t>
        <a:bodyPr/>
        <a:lstStyle/>
        <a:p>
          <a:r>
            <a:rPr lang="en-US" dirty="0"/>
            <a:t>5 of those were Single Vehicle Crashes</a:t>
          </a:r>
        </a:p>
      </dgm:t>
    </dgm:pt>
    <dgm:pt modelId="{182E4E51-437B-44DA-B371-E30B8A00FC60}" type="parTrans" cxnId="{E2494A59-ED73-47E9-BA47-5AE42E31BFBA}">
      <dgm:prSet/>
      <dgm:spPr/>
      <dgm:t>
        <a:bodyPr/>
        <a:lstStyle/>
        <a:p>
          <a:endParaRPr lang="en-US"/>
        </a:p>
      </dgm:t>
    </dgm:pt>
    <dgm:pt modelId="{5F4BECFC-B232-469F-B926-4498EC0D7457}" type="sibTrans" cxnId="{E2494A59-ED73-47E9-BA47-5AE42E31BFBA}">
      <dgm:prSet/>
      <dgm:spPr/>
      <dgm:t>
        <a:bodyPr/>
        <a:lstStyle/>
        <a:p>
          <a:endParaRPr lang="en-US"/>
        </a:p>
      </dgm:t>
    </dgm:pt>
    <dgm:pt modelId="{EF7E94B9-F9FE-4B76-A183-F34581129A08}">
      <dgm:prSet/>
      <dgm:spPr/>
      <dgm:t>
        <a:bodyPr/>
        <a:lstStyle/>
        <a:p>
          <a:pPr>
            <a:defRPr b="1"/>
          </a:pPr>
          <a:r>
            <a:rPr lang="en-US" b="1"/>
            <a:t>10</a:t>
          </a:r>
          <a:r>
            <a:rPr lang="en-US"/>
            <a:t> Struck-by crashes</a:t>
          </a:r>
        </a:p>
      </dgm:t>
    </dgm:pt>
    <dgm:pt modelId="{D7A93E6B-536A-4CB5-9CC3-76A8F1CF18B7}" type="parTrans" cxnId="{29830014-EFBB-4873-9FE6-098418458E1A}">
      <dgm:prSet/>
      <dgm:spPr/>
      <dgm:t>
        <a:bodyPr/>
        <a:lstStyle/>
        <a:p>
          <a:endParaRPr lang="en-US"/>
        </a:p>
      </dgm:t>
    </dgm:pt>
    <dgm:pt modelId="{45C24F0A-0595-4598-9697-B09772FCC562}" type="sibTrans" cxnId="{29830014-EFBB-4873-9FE6-098418458E1A}">
      <dgm:prSet/>
      <dgm:spPr/>
      <dgm:t>
        <a:bodyPr/>
        <a:lstStyle/>
        <a:p>
          <a:endParaRPr lang="en-US"/>
        </a:p>
      </dgm:t>
    </dgm:pt>
    <dgm:pt modelId="{BB87711C-A658-4B1A-82E4-8EDE38794331}">
      <dgm:prSet/>
      <dgm:spPr/>
      <dgm:t>
        <a:bodyPr/>
        <a:lstStyle/>
        <a:p>
          <a:pPr>
            <a:defRPr b="1"/>
          </a:pPr>
          <a:r>
            <a:rPr lang="en-US" dirty="0"/>
            <a:t>5 Motorcycles Crashes</a:t>
          </a:r>
        </a:p>
      </dgm:t>
    </dgm:pt>
    <dgm:pt modelId="{D7CBE54B-18BE-4C03-B8AD-A0C0AFD86165}" type="parTrans" cxnId="{240C1896-DEC7-4026-9202-F9D18859145C}">
      <dgm:prSet/>
      <dgm:spPr/>
      <dgm:t>
        <a:bodyPr/>
        <a:lstStyle/>
        <a:p>
          <a:endParaRPr lang="en-US"/>
        </a:p>
      </dgm:t>
    </dgm:pt>
    <dgm:pt modelId="{DB5711B3-E95A-4A67-B89C-B6C702704D0B}" type="sibTrans" cxnId="{240C1896-DEC7-4026-9202-F9D18859145C}">
      <dgm:prSet/>
      <dgm:spPr/>
      <dgm:t>
        <a:bodyPr/>
        <a:lstStyle/>
        <a:p>
          <a:endParaRPr lang="en-US"/>
        </a:p>
      </dgm:t>
    </dgm:pt>
    <dgm:pt modelId="{8303B556-A0A1-497B-8731-808FB884708C}">
      <dgm:prSet/>
      <dgm:spPr/>
      <dgm:t>
        <a:bodyPr/>
        <a:lstStyle/>
        <a:p>
          <a:r>
            <a:rPr lang="en-US" dirty="0"/>
            <a:t>3 of those were Single Vehicle Crashes</a:t>
          </a:r>
        </a:p>
      </dgm:t>
    </dgm:pt>
    <dgm:pt modelId="{80C824A1-DCF6-4A67-90E9-359779C8B88A}" type="parTrans" cxnId="{4DA68D72-C674-4DD0-B5D1-1E40E0233583}">
      <dgm:prSet/>
      <dgm:spPr/>
      <dgm:t>
        <a:bodyPr/>
        <a:lstStyle/>
        <a:p>
          <a:endParaRPr lang="en-US"/>
        </a:p>
      </dgm:t>
    </dgm:pt>
    <dgm:pt modelId="{07EA9611-0AF4-4607-A273-D7C935AB5E11}" type="sibTrans" cxnId="{4DA68D72-C674-4DD0-B5D1-1E40E0233583}">
      <dgm:prSet/>
      <dgm:spPr/>
      <dgm:t>
        <a:bodyPr/>
        <a:lstStyle/>
        <a:p>
          <a:endParaRPr lang="en-US"/>
        </a:p>
      </dgm:t>
    </dgm:pt>
    <dgm:pt modelId="{896538D6-D400-45A0-9EC8-E5781570EDA0}" type="pres">
      <dgm:prSet presAssocID="{8FBA3B8D-CE3A-4DF6-8E11-B272341FC831}" presName="root" presStyleCnt="0">
        <dgm:presLayoutVars>
          <dgm:dir/>
          <dgm:resizeHandles val="exact"/>
        </dgm:presLayoutVars>
      </dgm:prSet>
      <dgm:spPr/>
    </dgm:pt>
    <dgm:pt modelId="{EC040C5B-821D-46BC-92FF-74005DD0D25B}" type="pres">
      <dgm:prSet presAssocID="{CABBB9B6-E968-431F-A54E-FDF974280007}" presName="compNode" presStyleCnt="0"/>
      <dgm:spPr/>
    </dgm:pt>
    <dgm:pt modelId="{DDD1D7C2-30A5-4111-8175-192D7268DEB3}" type="pres">
      <dgm:prSet presAssocID="{CABBB9B6-E968-431F-A54E-FDF9742800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C52D7BD3-CCF7-4A07-AB5F-7169DC1B4C5D}" type="pres">
      <dgm:prSet presAssocID="{CABBB9B6-E968-431F-A54E-FDF974280007}" presName="iconSpace" presStyleCnt="0"/>
      <dgm:spPr/>
    </dgm:pt>
    <dgm:pt modelId="{122B1435-87FB-4229-B93B-C10A553627E4}" type="pres">
      <dgm:prSet presAssocID="{CABBB9B6-E968-431F-A54E-FDF974280007}" presName="parTx" presStyleLbl="revTx" presStyleIdx="0" presStyleCnt="6">
        <dgm:presLayoutVars>
          <dgm:chMax val="0"/>
          <dgm:chPref val="0"/>
        </dgm:presLayoutVars>
      </dgm:prSet>
      <dgm:spPr/>
    </dgm:pt>
    <dgm:pt modelId="{E0BE2532-3EE2-410B-88C9-EDE9A10BE398}" type="pres">
      <dgm:prSet presAssocID="{CABBB9B6-E968-431F-A54E-FDF974280007}" presName="txSpace" presStyleCnt="0"/>
      <dgm:spPr/>
    </dgm:pt>
    <dgm:pt modelId="{4065F4BD-4492-4940-9D51-E1437C6CE495}" type="pres">
      <dgm:prSet presAssocID="{CABBB9B6-E968-431F-A54E-FDF974280007}" presName="desTx" presStyleLbl="revTx" presStyleIdx="1" presStyleCnt="6">
        <dgm:presLayoutVars/>
      </dgm:prSet>
      <dgm:spPr/>
    </dgm:pt>
    <dgm:pt modelId="{A6ABDA11-C2B0-4FF3-9A71-59930060AD41}" type="pres">
      <dgm:prSet presAssocID="{1E542401-2140-4FE1-BA1C-216FA99DF513}" presName="sibTrans" presStyleCnt="0"/>
      <dgm:spPr/>
    </dgm:pt>
    <dgm:pt modelId="{FB89A3BD-2C1D-4C1C-94CD-C0C04CCEEAC9}" type="pres">
      <dgm:prSet presAssocID="{EF7E94B9-F9FE-4B76-A183-F34581129A08}" presName="compNode" presStyleCnt="0"/>
      <dgm:spPr/>
    </dgm:pt>
    <dgm:pt modelId="{74422BC4-9780-46A7-9254-B1F403C01868}" type="pres">
      <dgm:prSet presAssocID="{EF7E94B9-F9FE-4B76-A183-F34581129A0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bolt"/>
        </a:ext>
      </dgm:extLst>
    </dgm:pt>
    <dgm:pt modelId="{E8DFA870-B470-4B5A-A86D-2DD2E7A06687}" type="pres">
      <dgm:prSet presAssocID="{EF7E94B9-F9FE-4B76-A183-F34581129A08}" presName="iconSpace" presStyleCnt="0"/>
      <dgm:spPr/>
    </dgm:pt>
    <dgm:pt modelId="{4E21B4C4-A4B3-40B2-ADB5-F828FDDF398F}" type="pres">
      <dgm:prSet presAssocID="{EF7E94B9-F9FE-4B76-A183-F34581129A08}" presName="parTx" presStyleLbl="revTx" presStyleIdx="2" presStyleCnt="6">
        <dgm:presLayoutVars>
          <dgm:chMax val="0"/>
          <dgm:chPref val="0"/>
        </dgm:presLayoutVars>
      </dgm:prSet>
      <dgm:spPr/>
    </dgm:pt>
    <dgm:pt modelId="{3C2417EB-B430-4D5A-8C8D-7BDF4F90C2A5}" type="pres">
      <dgm:prSet presAssocID="{EF7E94B9-F9FE-4B76-A183-F34581129A08}" presName="txSpace" presStyleCnt="0"/>
      <dgm:spPr/>
    </dgm:pt>
    <dgm:pt modelId="{DD1BBC51-1125-4DAA-85E3-B2C9777BA315}" type="pres">
      <dgm:prSet presAssocID="{EF7E94B9-F9FE-4B76-A183-F34581129A08}" presName="desTx" presStyleLbl="revTx" presStyleIdx="3" presStyleCnt="6">
        <dgm:presLayoutVars/>
      </dgm:prSet>
      <dgm:spPr/>
    </dgm:pt>
    <dgm:pt modelId="{8BED5970-D5FD-4C6B-9D7C-A1C6AB7C0C03}" type="pres">
      <dgm:prSet presAssocID="{45C24F0A-0595-4598-9697-B09772FCC562}" presName="sibTrans" presStyleCnt="0"/>
      <dgm:spPr/>
    </dgm:pt>
    <dgm:pt modelId="{F111D523-7DD4-41CA-A6E4-10D10E76359D}" type="pres">
      <dgm:prSet presAssocID="{BB87711C-A658-4B1A-82E4-8EDE38794331}" presName="compNode" presStyleCnt="0"/>
      <dgm:spPr/>
    </dgm:pt>
    <dgm:pt modelId="{CF87583E-C7BB-4EE1-9E61-7C352A0BDA85}" type="pres">
      <dgm:prSet presAssocID="{BB87711C-A658-4B1A-82E4-8EDE387943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torcycle"/>
        </a:ext>
      </dgm:extLst>
    </dgm:pt>
    <dgm:pt modelId="{FF963771-1722-49E5-985B-CB962BBB780E}" type="pres">
      <dgm:prSet presAssocID="{BB87711C-A658-4B1A-82E4-8EDE38794331}" presName="iconSpace" presStyleCnt="0"/>
      <dgm:spPr/>
    </dgm:pt>
    <dgm:pt modelId="{030E3E9C-96A8-4A11-9500-405B19A9E8F5}" type="pres">
      <dgm:prSet presAssocID="{BB87711C-A658-4B1A-82E4-8EDE38794331}" presName="parTx" presStyleLbl="revTx" presStyleIdx="4" presStyleCnt="6">
        <dgm:presLayoutVars>
          <dgm:chMax val="0"/>
          <dgm:chPref val="0"/>
        </dgm:presLayoutVars>
      </dgm:prSet>
      <dgm:spPr/>
    </dgm:pt>
    <dgm:pt modelId="{FDDA2A0D-068C-4B2F-B30B-1C0DB863B966}" type="pres">
      <dgm:prSet presAssocID="{BB87711C-A658-4B1A-82E4-8EDE38794331}" presName="txSpace" presStyleCnt="0"/>
      <dgm:spPr/>
    </dgm:pt>
    <dgm:pt modelId="{4E008088-D1AF-405F-84AD-E747B154F1A3}" type="pres">
      <dgm:prSet presAssocID="{BB87711C-A658-4B1A-82E4-8EDE38794331}" presName="desTx" presStyleLbl="revTx" presStyleIdx="5" presStyleCnt="6">
        <dgm:presLayoutVars/>
      </dgm:prSet>
      <dgm:spPr/>
    </dgm:pt>
  </dgm:ptLst>
  <dgm:cxnLst>
    <dgm:cxn modelId="{29830014-EFBB-4873-9FE6-098418458E1A}" srcId="{8FBA3B8D-CE3A-4DF6-8E11-B272341FC831}" destId="{EF7E94B9-F9FE-4B76-A183-F34581129A08}" srcOrd="1" destOrd="0" parTransId="{D7A93E6B-536A-4CB5-9CC3-76A8F1CF18B7}" sibTransId="{45C24F0A-0595-4598-9697-B09772FCC562}"/>
    <dgm:cxn modelId="{9B4CAE60-83D8-48D6-A9DA-177ECD8603C0}" srcId="{8FBA3B8D-CE3A-4DF6-8E11-B272341FC831}" destId="{CABBB9B6-E968-431F-A54E-FDF974280007}" srcOrd="0" destOrd="0" parTransId="{B66971BF-6E66-4F5D-90A7-AA93F9A39F0F}" sibTransId="{1E542401-2140-4FE1-BA1C-216FA99DF513}"/>
    <dgm:cxn modelId="{4C956B41-A939-477C-8363-C7A14150203C}" type="presOf" srcId="{BB87711C-A658-4B1A-82E4-8EDE38794331}" destId="{030E3E9C-96A8-4A11-9500-405B19A9E8F5}" srcOrd="0" destOrd="0" presId="urn:microsoft.com/office/officeart/2018/5/layout/CenteredIconLabelDescriptionList"/>
    <dgm:cxn modelId="{6D2EDB41-5659-4C45-933E-85B04B537861}" type="presOf" srcId="{8303B556-A0A1-497B-8731-808FB884708C}" destId="{4E008088-D1AF-405F-84AD-E747B154F1A3}" srcOrd="0" destOrd="0" presId="urn:microsoft.com/office/officeart/2018/5/layout/CenteredIconLabelDescriptionList"/>
    <dgm:cxn modelId="{5C3EC36A-AE3B-4EC8-ADA1-67EC9FED848A}" type="presOf" srcId="{EF7E94B9-F9FE-4B76-A183-F34581129A08}" destId="{4E21B4C4-A4B3-40B2-ADB5-F828FDDF398F}" srcOrd="0" destOrd="0" presId="urn:microsoft.com/office/officeart/2018/5/layout/CenteredIconLabelDescriptionList"/>
    <dgm:cxn modelId="{4DA68D72-C674-4DD0-B5D1-1E40E0233583}" srcId="{BB87711C-A658-4B1A-82E4-8EDE38794331}" destId="{8303B556-A0A1-497B-8731-808FB884708C}" srcOrd="0" destOrd="0" parTransId="{80C824A1-DCF6-4A67-90E9-359779C8B88A}" sibTransId="{07EA9611-0AF4-4607-A273-D7C935AB5E11}"/>
    <dgm:cxn modelId="{F9F63E56-D57D-442A-8A60-137A8B980589}" type="presOf" srcId="{005D5D7B-A0CD-4E8A-8F22-66D23BC72698}" destId="{4065F4BD-4492-4940-9D51-E1437C6CE495}" srcOrd="0" destOrd="0" presId="urn:microsoft.com/office/officeart/2018/5/layout/CenteredIconLabelDescriptionList"/>
    <dgm:cxn modelId="{E2494A59-ED73-47E9-BA47-5AE42E31BFBA}" srcId="{CABBB9B6-E968-431F-A54E-FDF974280007}" destId="{005D5D7B-A0CD-4E8A-8F22-66D23BC72698}" srcOrd="0" destOrd="0" parTransId="{182E4E51-437B-44DA-B371-E30B8A00FC60}" sibTransId="{5F4BECFC-B232-469F-B926-4498EC0D7457}"/>
    <dgm:cxn modelId="{9C6B457E-1FDE-4C85-996C-B202325F5C22}" type="presOf" srcId="{8FBA3B8D-CE3A-4DF6-8E11-B272341FC831}" destId="{896538D6-D400-45A0-9EC8-E5781570EDA0}" srcOrd="0" destOrd="0" presId="urn:microsoft.com/office/officeart/2018/5/layout/CenteredIconLabelDescriptionList"/>
    <dgm:cxn modelId="{240C1896-DEC7-4026-9202-F9D18859145C}" srcId="{8FBA3B8D-CE3A-4DF6-8E11-B272341FC831}" destId="{BB87711C-A658-4B1A-82E4-8EDE38794331}" srcOrd="2" destOrd="0" parTransId="{D7CBE54B-18BE-4C03-B8AD-A0C0AFD86165}" sibTransId="{DB5711B3-E95A-4A67-B89C-B6C702704D0B}"/>
    <dgm:cxn modelId="{3CE066F0-FD8C-489A-BF3C-0F9A07625832}" type="presOf" srcId="{CABBB9B6-E968-431F-A54E-FDF974280007}" destId="{122B1435-87FB-4229-B93B-C10A553627E4}" srcOrd="0" destOrd="0" presId="urn:microsoft.com/office/officeart/2018/5/layout/CenteredIconLabelDescriptionList"/>
    <dgm:cxn modelId="{D428DA3F-49EA-4D22-B92F-73DA741A6BAA}" type="presParOf" srcId="{896538D6-D400-45A0-9EC8-E5781570EDA0}" destId="{EC040C5B-821D-46BC-92FF-74005DD0D25B}" srcOrd="0" destOrd="0" presId="urn:microsoft.com/office/officeart/2018/5/layout/CenteredIconLabelDescriptionList"/>
    <dgm:cxn modelId="{AD204FE7-0D65-42BC-A1F0-1867B34418C4}" type="presParOf" srcId="{EC040C5B-821D-46BC-92FF-74005DD0D25B}" destId="{DDD1D7C2-30A5-4111-8175-192D7268DEB3}" srcOrd="0" destOrd="0" presId="urn:microsoft.com/office/officeart/2018/5/layout/CenteredIconLabelDescriptionList"/>
    <dgm:cxn modelId="{7DDE68C3-AA1A-49EE-B088-08CA4A695A35}" type="presParOf" srcId="{EC040C5B-821D-46BC-92FF-74005DD0D25B}" destId="{C52D7BD3-CCF7-4A07-AB5F-7169DC1B4C5D}" srcOrd="1" destOrd="0" presId="urn:microsoft.com/office/officeart/2018/5/layout/CenteredIconLabelDescriptionList"/>
    <dgm:cxn modelId="{F8112BFA-76D3-44AC-ADD2-AC4F616AC915}" type="presParOf" srcId="{EC040C5B-821D-46BC-92FF-74005DD0D25B}" destId="{122B1435-87FB-4229-B93B-C10A553627E4}" srcOrd="2" destOrd="0" presId="urn:microsoft.com/office/officeart/2018/5/layout/CenteredIconLabelDescriptionList"/>
    <dgm:cxn modelId="{10A7F880-D4AF-43F2-ADD3-9282992F2289}" type="presParOf" srcId="{EC040C5B-821D-46BC-92FF-74005DD0D25B}" destId="{E0BE2532-3EE2-410B-88C9-EDE9A10BE398}" srcOrd="3" destOrd="0" presId="urn:microsoft.com/office/officeart/2018/5/layout/CenteredIconLabelDescriptionList"/>
    <dgm:cxn modelId="{A1F543CD-B51E-43B7-B163-1C4F200F9009}" type="presParOf" srcId="{EC040C5B-821D-46BC-92FF-74005DD0D25B}" destId="{4065F4BD-4492-4940-9D51-E1437C6CE495}" srcOrd="4" destOrd="0" presId="urn:microsoft.com/office/officeart/2018/5/layout/CenteredIconLabelDescriptionList"/>
    <dgm:cxn modelId="{4529D8FB-4417-4A04-AEC6-099DB7A2AB52}" type="presParOf" srcId="{896538D6-D400-45A0-9EC8-E5781570EDA0}" destId="{A6ABDA11-C2B0-4FF3-9A71-59930060AD41}" srcOrd="1" destOrd="0" presId="urn:microsoft.com/office/officeart/2018/5/layout/CenteredIconLabelDescriptionList"/>
    <dgm:cxn modelId="{3C187767-BFA3-45FB-8AC7-D302D3FBD355}" type="presParOf" srcId="{896538D6-D400-45A0-9EC8-E5781570EDA0}" destId="{FB89A3BD-2C1D-4C1C-94CD-C0C04CCEEAC9}" srcOrd="2" destOrd="0" presId="urn:microsoft.com/office/officeart/2018/5/layout/CenteredIconLabelDescriptionList"/>
    <dgm:cxn modelId="{19C7E71B-FFCD-4768-B0B6-89B65838C30B}" type="presParOf" srcId="{FB89A3BD-2C1D-4C1C-94CD-C0C04CCEEAC9}" destId="{74422BC4-9780-46A7-9254-B1F403C01868}" srcOrd="0" destOrd="0" presId="urn:microsoft.com/office/officeart/2018/5/layout/CenteredIconLabelDescriptionList"/>
    <dgm:cxn modelId="{E51515DC-FAB2-4ACC-B500-6FB2AB588FAE}" type="presParOf" srcId="{FB89A3BD-2C1D-4C1C-94CD-C0C04CCEEAC9}" destId="{E8DFA870-B470-4B5A-A86D-2DD2E7A06687}" srcOrd="1" destOrd="0" presId="urn:microsoft.com/office/officeart/2018/5/layout/CenteredIconLabelDescriptionList"/>
    <dgm:cxn modelId="{2A448036-2012-4F04-8B85-717415CBA66F}" type="presParOf" srcId="{FB89A3BD-2C1D-4C1C-94CD-C0C04CCEEAC9}" destId="{4E21B4C4-A4B3-40B2-ADB5-F828FDDF398F}" srcOrd="2" destOrd="0" presId="urn:microsoft.com/office/officeart/2018/5/layout/CenteredIconLabelDescriptionList"/>
    <dgm:cxn modelId="{6D5979ED-A0E6-4639-B655-C1E20DD74914}" type="presParOf" srcId="{FB89A3BD-2C1D-4C1C-94CD-C0C04CCEEAC9}" destId="{3C2417EB-B430-4D5A-8C8D-7BDF4F90C2A5}" srcOrd="3" destOrd="0" presId="urn:microsoft.com/office/officeart/2018/5/layout/CenteredIconLabelDescriptionList"/>
    <dgm:cxn modelId="{E60466BD-B576-4D7E-8EEC-E68B63EDC93D}" type="presParOf" srcId="{FB89A3BD-2C1D-4C1C-94CD-C0C04CCEEAC9}" destId="{DD1BBC51-1125-4DAA-85E3-B2C9777BA315}" srcOrd="4" destOrd="0" presId="urn:microsoft.com/office/officeart/2018/5/layout/CenteredIconLabelDescriptionList"/>
    <dgm:cxn modelId="{02FB5DD2-F37C-4887-A5ED-C2083502FE23}" type="presParOf" srcId="{896538D6-D400-45A0-9EC8-E5781570EDA0}" destId="{8BED5970-D5FD-4C6B-9D7C-A1C6AB7C0C03}" srcOrd="3" destOrd="0" presId="urn:microsoft.com/office/officeart/2018/5/layout/CenteredIconLabelDescriptionList"/>
    <dgm:cxn modelId="{5BEB834E-CC2D-4484-969E-2D1C5D2ABB95}" type="presParOf" srcId="{896538D6-D400-45A0-9EC8-E5781570EDA0}" destId="{F111D523-7DD4-41CA-A6E4-10D10E76359D}" srcOrd="4" destOrd="0" presId="urn:microsoft.com/office/officeart/2018/5/layout/CenteredIconLabelDescriptionList"/>
    <dgm:cxn modelId="{0FA63A71-B58A-42CD-A8F3-5355B7348F36}" type="presParOf" srcId="{F111D523-7DD4-41CA-A6E4-10D10E76359D}" destId="{CF87583E-C7BB-4EE1-9E61-7C352A0BDA85}" srcOrd="0" destOrd="0" presId="urn:microsoft.com/office/officeart/2018/5/layout/CenteredIconLabelDescriptionList"/>
    <dgm:cxn modelId="{70F755F7-1FEB-4A25-9FE4-781447F9BF35}" type="presParOf" srcId="{F111D523-7DD4-41CA-A6E4-10D10E76359D}" destId="{FF963771-1722-49E5-985B-CB962BBB780E}" srcOrd="1" destOrd="0" presId="urn:microsoft.com/office/officeart/2018/5/layout/CenteredIconLabelDescriptionList"/>
    <dgm:cxn modelId="{EF4AA761-81F1-4758-8B93-354960875E17}" type="presParOf" srcId="{F111D523-7DD4-41CA-A6E4-10D10E76359D}" destId="{030E3E9C-96A8-4A11-9500-405B19A9E8F5}" srcOrd="2" destOrd="0" presId="urn:microsoft.com/office/officeart/2018/5/layout/CenteredIconLabelDescriptionList"/>
    <dgm:cxn modelId="{CCEC4842-D56D-4047-8205-77995213C527}" type="presParOf" srcId="{F111D523-7DD4-41CA-A6E4-10D10E76359D}" destId="{FDDA2A0D-068C-4B2F-B30B-1C0DB863B966}" srcOrd="3" destOrd="0" presId="urn:microsoft.com/office/officeart/2018/5/layout/CenteredIconLabelDescriptionList"/>
    <dgm:cxn modelId="{1E4C8F07-6284-47C1-A5A9-C90467647AB0}" type="presParOf" srcId="{F111D523-7DD4-41CA-A6E4-10D10E76359D}" destId="{4E008088-D1AF-405F-84AD-E747B154F1A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EB822-4E10-4EF0-B4FE-82755062E9B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0265CB9-41AB-4FD7-B38A-61133C936DD2}">
      <dgm:prSet/>
      <dgm:spPr/>
      <dgm:t>
        <a:bodyPr/>
        <a:lstStyle/>
        <a:p>
          <a:r>
            <a:rPr lang="en-US"/>
            <a:t>Seat Belts</a:t>
          </a:r>
        </a:p>
      </dgm:t>
    </dgm:pt>
    <dgm:pt modelId="{7D322AA9-3287-4449-9A49-C9FB22B1483F}" type="parTrans" cxnId="{660B92D7-C4AD-43C8-A2DF-382B0E43CC4D}">
      <dgm:prSet/>
      <dgm:spPr/>
      <dgm:t>
        <a:bodyPr/>
        <a:lstStyle/>
        <a:p>
          <a:endParaRPr lang="en-US"/>
        </a:p>
      </dgm:t>
    </dgm:pt>
    <dgm:pt modelId="{64165336-201C-457F-A833-8B7156E80A69}" type="sibTrans" cxnId="{660B92D7-C4AD-43C8-A2DF-382B0E43CC4D}">
      <dgm:prSet/>
      <dgm:spPr/>
      <dgm:t>
        <a:bodyPr/>
        <a:lstStyle/>
        <a:p>
          <a:endParaRPr lang="en-US"/>
        </a:p>
      </dgm:t>
    </dgm:pt>
    <dgm:pt modelId="{7BCB498C-CA5D-49C6-931F-B920325AFFCC}">
      <dgm:prSet/>
      <dgm:spPr/>
      <dgm:t>
        <a:bodyPr/>
        <a:lstStyle/>
        <a:p>
          <a:r>
            <a:rPr lang="en-US"/>
            <a:t>Complacency</a:t>
          </a:r>
        </a:p>
      </dgm:t>
    </dgm:pt>
    <dgm:pt modelId="{B24D7DD5-D9E1-47A4-9B18-9EE5D8F7C271}" type="parTrans" cxnId="{73D1978F-2582-4C8B-AAC8-D01ED628AF7E}">
      <dgm:prSet/>
      <dgm:spPr/>
      <dgm:t>
        <a:bodyPr/>
        <a:lstStyle/>
        <a:p>
          <a:endParaRPr lang="en-US"/>
        </a:p>
      </dgm:t>
    </dgm:pt>
    <dgm:pt modelId="{59EFF447-521E-4F0B-8436-A096F7D93824}" type="sibTrans" cxnId="{73D1978F-2582-4C8B-AAC8-D01ED628AF7E}">
      <dgm:prSet/>
      <dgm:spPr/>
      <dgm:t>
        <a:bodyPr/>
        <a:lstStyle/>
        <a:p>
          <a:endParaRPr lang="en-US"/>
        </a:p>
      </dgm:t>
    </dgm:pt>
    <dgm:pt modelId="{714937D1-6BBC-4F8D-8593-3F427535675A}">
      <dgm:prSet/>
      <dgm:spPr/>
      <dgm:t>
        <a:bodyPr/>
        <a:lstStyle/>
        <a:p>
          <a:r>
            <a:rPr lang="en-US"/>
            <a:t>Fatigue</a:t>
          </a:r>
        </a:p>
      </dgm:t>
    </dgm:pt>
    <dgm:pt modelId="{987B7B9A-3E13-424C-912C-AB1B1B8F9837}" type="parTrans" cxnId="{4BC182FB-0DD3-468F-986E-1B0DAC8A30C0}">
      <dgm:prSet/>
      <dgm:spPr/>
      <dgm:t>
        <a:bodyPr/>
        <a:lstStyle/>
        <a:p>
          <a:endParaRPr lang="en-US"/>
        </a:p>
      </dgm:t>
    </dgm:pt>
    <dgm:pt modelId="{092C8C1E-1A42-41FC-BC23-B0BAE18D4E04}" type="sibTrans" cxnId="{4BC182FB-0DD3-468F-986E-1B0DAC8A30C0}">
      <dgm:prSet/>
      <dgm:spPr/>
      <dgm:t>
        <a:bodyPr/>
        <a:lstStyle/>
        <a:p>
          <a:endParaRPr lang="en-US"/>
        </a:p>
      </dgm:t>
    </dgm:pt>
    <dgm:pt modelId="{42C1539E-0322-4503-A69F-C979F9A1C4F3}">
      <dgm:prSet/>
      <dgm:spPr/>
      <dgm:t>
        <a:bodyPr/>
        <a:lstStyle/>
        <a:p>
          <a:r>
            <a:rPr lang="en-US"/>
            <a:t>TDDs</a:t>
          </a:r>
        </a:p>
      </dgm:t>
    </dgm:pt>
    <dgm:pt modelId="{46C290DE-14D9-4F9C-AE21-3AAB545FC2BB}" type="parTrans" cxnId="{EB1E0689-2A00-4DBC-8206-219D1B59C768}">
      <dgm:prSet/>
      <dgm:spPr/>
      <dgm:t>
        <a:bodyPr/>
        <a:lstStyle/>
        <a:p>
          <a:endParaRPr lang="en-US"/>
        </a:p>
      </dgm:t>
    </dgm:pt>
    <dgm:pt modelId="{C1EF6368-A479-40D7-B8B9-7D4D1CD114AF}" type="sibTrans" cxnId="{EB1E0689-2A00-4DBC-8206-219D1B59C768}">
      <dgm:prSet/>
      <dgm:spPr/>
      <dgm:t>
        <a:bodyPr/>
        <a:lstStyle/>
        <a:p>
          <a:endParaRPr lang="en-US"/>
        </a:p>
      </dgm:t>
    </dgm:pt>
    <dgm:pt modelId="{F34E93B6-072F-4A58-BDFC-4D8EB39C5DE1}">
      <dgm:prSet/>
      <dgm:spPr/>
      <dgm:t>
        <a:bodyPr/>
        <a:lstStyle/>
        <a:p>
          <a:r>
            <a:rPr lang="en-US"/>
            <a:t>Training</a:t>
          </a:r>
        </a:p>
      </dgm:t>
    </dgm:pt>
    <dgm:pt modelId="{F8F4C8E2-67E5-4E5D-9762-C641509FB541}" type="parTrans" cxnId="{82D80247-7B43-4496-A840-4FEEDE971CD8}">
      <dgm:prSet/>
      <dgm:spPr/>
      <dgm:t>
        <a:bodyPr/>
        <a:lstStyle/>
        <a:p>
          <a:endParaRPr lang="en-US"/>
        </a:p>
      </dgm:t>
    </dgm:pt>
    <dgm:pt modelId="{B79ECC36-6947-4249-91BA-A5C97B27EFF5}" type="sibTrans" cxnId="{82D80247-7B43-4496-A840-4FEEDE971CD8}">
      <dgm:prSet/>
      <dgm:spPr/>
      <dgm:t>
        <a:bodyPr/>
        <a:lstStyle/>
        <a:p>
          <a:endParaRPr lang="en-US"/>
        </a:p>
      </dgm:t>
    </dgm:pt>
    <dgm:pt modelId="{669F2473-3FAC-43D8-8A1F-E00DCA99922B}">
      <dgm:prSet/>
      <dgm:spPr/>
      <dgm:t>
        <a:bodyPr/>
        <a:lstStyle/>
        <a:p>
          <a:r>
            <a:rPr lang="en-US"/>
            <a:t>Right-side approaches</a:t>
          </a:r>
        </a:p>
      </dgm:t>
    </dgm:pt>
    <dgm:pt modelId="{6E143303-F560-4CA4-9DB6-45A544041188}" type="parTrans" cxnId="{67B79A08-D5C0-459D-8DB3-DC7925783FA4}">
      <dgm:prSet/>
      <dgm:spPr/>
      <dgm:t>
        <a:bodyPr/>
        <a:lstStyle/>
        <a:p>
          <a:endParaRPr lang="en-US"/>
        </a:p>
      </dgm:t>
    </dgm:pt>
    <dgm:pt modelId="{4459FF1E-DA23-4E09-9CDF-17D74E3294DC}" type="sibTrans" cxnId="{67B79A08-D5C0-459D-8DB3-DC7925783FA4}">
      <dgm:prSet/>
      <dgm:spPr/>
      <dgm:t>
        <a:bodyPr/>
        <a:lstStyle/>
        <a:p>
          <a:endParaRPr lang="en-US"/>
        </a:p>
      </dgm:t>
    </dgm:pt>
    <dgm:pt modelId="{23A007D5-EC8A-45B7-99A5-D62F7EC23C94}">
      <dgm:prSet/>
      <dgm:spPr/>
      <dgm:t>
        <a:bodyPr/>
        <a:lstStyle/>
        <a:p>
          <a:r>
            <a:rPr lang="en-US"/>
            <a:t>Body Armor</a:t>
          </a:r>
        </a:p>
      </dgm:t>
    </dgm:pt>
    <dgm:pt modelId="{C4DA69C0-D8CF-4A5D-A9BF-7F86129B3E6E}" type="parTrans" cxnId="{017DA585-3463-472E-B0AA-059D8352F795}">
      <dgm:prSet/>
      <dgm:spPr/>
      <dgm:t>
        <a:bodyPr/>
        <a:lstStyle/>
        <a:p>
          <a:endParaRPr lang="en-US"/>
        </a:p>
      </dgm:t>
    </dgm:pt>
    <dgm:pt modelId="{E9FF798C-A05D-41E2-95EF-B83B0FC1AE73}" type="sibTrans" cxnId="{017DA585-3463-472E-B0AA-059D8352F795}">
      <dgm:prSet/>
      <dgm:spPr/>
      <dgm:t>
        <a:bodyPr/>
        <a:lstStyle/>
        <a:p>
          <a:endParaRPr lang="en-US"/>
        </a:p>
      </dgm:t>
    </dgm:pt>
    <dgm:pt modelId="{599B9F72-B55A-4ABE-A724-7DE084EB7232}">
      <dgm:prSet/>
      <dgm:spPr/>
      <dgm:t>
        <a:bodyPr/>
        <a:lstStyle/>
        <a:p>
          <a:r>
            <a:rPr lang="en-US"/>
            <a:t>Being Seen</a:t>
          </a:r>
        </a:p>
      </dgm:t>
    </dgm:pt>
    <dgm:pt modelId="{3813047C-C228-4A83-94A1-6D680F3D8DFC}" type="parTrans" cxnId="{A4BE098B-A335-4BDC-B9A5-4A70F6B223D0}">
      <dgm:prSet/>
      <dgm:spPr/>
      <dgm:t>
        <a:bodyPr/>
        <a:lstStyle/>
        <a:p>
          <a:endParaRPr lang="en-US"/>
        </a:p>
      </dgm:t>
    </dgm:pt>
    <dgm:pt modelId="{A8B297B7-0547-4EB1-B3DA-7B8E2F9B980B}" type="sibTrans" cxnId="{A4BE098B-A335-4BDC-B9A5-4A70F6B223D0}">
      <dgm:prSet/>
      <dgm:spPr/>
      <dgm:t>
        <a:bodyPr/>
        <a:lstStyle/>
        <a:p>
          <a:endParaRPr lang="en-US"/>
        </a:p>
      </dgm:t>
    </dgm:pt>
    <dgm:pt modelId="{24F10148-E0AE-4102-9391-A09FA2220A45}" type="pres">
      <dgm:prSet presAssocID="{8CEEB822-4E10-4EF0-B4FE-82755062E9BE}" presName="vert0" presStyleCnt="0">
        <dgm:presLayoutVars>
          <dgm:dir/>
          <dgm:animOne val="branch"/>
          <dgm:animLvl val="lvl"/>
        </dgm:presLayoutVars>
      </dgm:prSet>
      <dgm:spPr/>
    </dgm:pt>
    <dgm:pt modelId="{24CE60B5-E783-40D7-A31E-12F2D9935CEE}" type="pres">
      <dgm:prSet presAssocID="{C0265CB9-41AB-4FD7-B38A-61133C936DD2}" presName="thickLine" presStyleLbl="alignNode1" presStyleIdx="0" presStyleCnt="8"/>
      <dgm:spPr/>
    </dgm:pt>
    <dgm:pt modelId="{483383CD-F90E-4D7F-BA97-0C6703F6D07E}" type="pres">
      <dgm:prSet presAssocID="{C0265CB9-41AB-4FD7-B38A-61133C936DD2}" presName="horz1" presStyleCnt="0"/>
      <dgm:spPr/>
    </dgm:pt>
    <dgm:pt modelId="{A318E8B8-AD98-411B-B824-6974F97A239E}" type="pres">
      <dgm:prSet presAssocID="{C0265CB9-41AB-4FD7-B38A-61133C936DD2}" presName="tx1" presStyleLbl="revTx" presStyleIdx="0" presStyleCnt="8"/>
      <dgm:spPr/>
    </dgm:pt>
    <dgm:pt modelId="{A31CBA6C-99D9-49DD-B100-2E66A70CBE8C}" type="pres">
      <dgm:prSet presAssocID="{C0265CB9-41AB-4FD7-B38A-61133C936DD2}" presName="vert1" presStyleCnt="0"/>
      <dgm:spPr/>
    </dgm:pt>
    <dgm:pt modelId="{BE759E26-FCB6-4D64-9BF5-D6F6052E3832}" type="pres">
      <dgm:prSet presAssocID="{7BCB498C-CA5D-49C6-931F-B920325AFFCC}" presName="thickLine" presStyleLbl="alignNode1" presStyleIdx="1" presStyleCnt="8"/>
      <dgm:spPr/>
    </dgm:pt>
    <dgm:pt modelId="{2A2B63A9-5D7B-454A-B653-F21C28356C86}" type="pres">
      <dgm:prSet presAssocID="{7BCB498C-CA5D-49C6-931F-B920325AFFCC}" presName="horz1" presStyleCnt="0"/>
      <dgm:spPr/>
    </dgm:pt>
    <dgm:pt modelId="{E201FB99-BC40-4FDF-9129-31EA2C6AD858}" type="pres">
      <dgm:prSet presAssocID="{7BCB498C-CA5D-49C6-931F-B920325AFFCC}" presName="tx1" presStyleLbl="revTx" presStyleIdx="1" presStyleCnt="8"/>
      <dgm:spPr/>
    </dgm:pt>
    <dgm:pt modelId="{175B8EC5-21DA-403E-B191-9A0A7875764E}" type="pres">
      <dgm:prSet presAssocID="{7BCB498C-CA5D-49C6-931F-B920325AFFCC}" presName="vert1" presStyleCnt="0"/>
      <dgm:spPr/>
    </dgm:pt>
    <dgm:pt modelId="{1DC45FC5-EF93-41E1-A80A-AFDE7C8B8D0F}" type="pres">
      <dgm:prSet presAssocID="{714937D1-6BBC-4F8D-8593-3F427535675A}" presName="thickLine" presStyleLbl="alignNode1" presStyleIdx="2" presStyleCnt="8"/>
      <dgm:spPr/>
    </dgm:pt>
    <dgm:pt modelId="{D317A77F-93D1-4027-852C-228376DD85E5}" type="pres">
      <dgm:prSet presAssocID="{714937D1-6BBC-4F8D-8593-3F427535675A}" presName="horz1" presStyleCnt="0"/>
      <dgm:spPr/>
    </dgm:pt>
    <dgm:pt modelId="{DBE0B9C5-5897-42D4-B133-2A6E37143DB7}" type="pres">
      <dgm:prSet presAssocID="{714937D1-6BBC-4F8D-8593-3F427535675A}" presName="tx1" presStyleLbl="revTx" presStyleIdx="2" presStyleCnt="8"/>
      <dgm:spPr/>
    </dgm:pt>
    <dgm:pt modelId="{F46C9290-2EFB-4AE4-8419-4D6A416E90FC}" type="pres">
      <dgm:prSet presAssocID="{714937D1-6BBC-4F8D-8593-3F427535675A}" presName="vert1" presStyleCnt="0"/>
      <dgm:spPr/>
    </dgm:pt>
    <dgm:pt modelId="{AB100650-8E24-46F8-BE50-D4A27E1150CB}" type="pres">
      <dgm:prSet presAssocID="{42C1539E-0322-4503-A69F-C979F9A1C4F3}" presName="thickLine" presStyleLbl="alignNode1" presStyleIdx="3" presStyleCnt="8"/>
      <dgm:spPr/>
    </dgm:pt>
    <dgm:pt modelId="{BEB5286B-37BB-48D9-B53A-3173542566FB}" type="pres">
      <dgm:prSet presAssocID="{42C1539E-0322-4503-A69F-C979F9A1C4F3}" presName="horz1" presStyleCnt="0"/>
      <dgm:spPr/>
    </dgm:pt>
    <dgm:pt modelId="{9763B737-3F33-4541-9CCD-04AC20992158}" type="pres">
      <dgm:prSet presAssocID="{42C1539E-0322-4503-A69F-C979F9A1C4F3}" presName="tx1" presStyleLbl="revTx" presStyleIdx="3" presStyleCnt="8"/>
      <dgm:spPr/>
    </dgm:pt>
    <dgm:pt modelId="{38D824E3-9F88-4F67-B5FC-734EAC73CC82}" type="pres">
      <dgm:prSet presAssocID="{42C1539E-0322-4503-A69F-C979F9A1C4F3}" presName="vert1" presStyleCnt="0"/>
      <dgm:spPr/>
    </dgm:pt>
    <dgm:pt modelId="{F554F090-EE53-4B9E-8E56-49F82955D093}" type="pres">
      <dgm:prSet presAssocID="{F34E93B6-072F-4A58-BDFC-4D8EB39C5DE1}" presName="thickLine" presStyleLbl="alignNode1" presStyleIdx="4" presStyleCnt="8"/>
      <dgm:spPr/>
    </dgm:pt>
    <dgm:pt modelId="{661D5F8D-79DD-41C9-AD46-4ACABCB05CE7}" type="pres">
      <dgm:prSet presAssocID="{F34E93B6-072F-4A58-BDFC-4D8EB39C5DE1}" presName="horz1" presStyleCnt="0"/>
      <dgm:spPr/>
    </dgm:pt>
    <dgm:pt modelId="{BD9EE721-CB63-4B0B-A2B1-F79BE51A1BAC}" type="pres">
      <dgm:prSet presAssocID="{F34E93B6-072F-4A58-BDFC-4D8EB39C5DE1}" presName="tx1" presStyleLbl="revTx" presStyleIdx="4" presStyleCnt="8"/>
      <dgm:spPr/>
    </dgm:pt>
    <dgm:pt modelId="{556E2264-0CC8-4AC3-86A8-1C7CDFB5A418}" type="pres">
      <dgm:prSet presAssocID="{F34E93B6-072F-4A58-BDFC-4D8EB39C5DE1}" presName="vert1" presStyleCnt="0"/>
      <dgm:spPr/>
    </dgm:pt>
    <dgm:pt modelId="{E531DDBA-C735-42F6-B68B-78F638DD2164}" type="pres">
      <dgm:prSet presAssocID="{669F2473-3FAC-43D8-8A1F-E00DCA99922B}" presName="thickLine" presStyleLbl="alignNode1" presStyleIdx="5" presStyleCnt="8"/>
      <dgm:spPr/>
    </dgm:pt>
    <dgm:pt modelId="{C3986E9E-E650-47CD-B74D-791F739F6727}" type="pres">
      <dgm:prSet presAssocID="{669F2473-3FAC-43D8-8A1F-E00DCA99922B}" presName="horz1" presStyleCnt="0"/>
      <dgm:spPr/>
    </dgm:pt>
    <dgm:pt modelId="{D34B5019-F337-46DF-9EBB-D8E7C4EB924B}" type="pres">
      <dgm:prSet presAssocID="{669F2473-3FAC-43D8-8A1F-E00DCA99922B}" presName="tx1" presStyleLbl="revTx" presStyleIdx="5" presStyleCnt="8"/>
      <dgm:spPr/>
    </dgm:pt>
    <dgm:pt modelId="{58A8718D-B41D-420E-80B9-B5FAC26E3AE9}" type="pres">
      <dgm:prSet presAssocID="{669F2473-3FAC-43D8-8A1F-E00DCA99922B}" presName="vert1" presStyleCnt="0"/>
      <dgm:spPr/>
    </dgm:pt>
    <dgm:pt modelId="{FD68C6AF-BF85-4D12-BC0A-1DC7FCFE6B86}" type="pres">
      <dgm:prSet presAssocID="{23A007D5-EC8A-45B7-99A5-D62F7EC23C94}" presName="thickLine" presStyleLbl="alignNode1" presStyleIdx="6" presStyleCnt="8"/>
      <dgm:spPr/>
    </dgm:pt>
    <dgm:pt modelId="{FF3733A5-85E3-45BF-8005-8F4B4EBF7541}" type="pres">
      <dgm:prSet presAssocID="{23A007D5-EC8A-45B7-99A5-D62F7EC23C94}" presName="horz1" presStyleCnt="0"/>
      <dgm:spPr/>
    </dgm:pt>
    <dgm:pt modelId="{90B48F1E-6037-47EA-8EA3-39D17387B64A}" type="pres">
      <dgm:prSet presAssocID="{23A007D5-EC8A-45B7-99A5-D62F7EC23C94}" presName="tx1" presStyleLbl="revTx" presStyleIdx="6" presStyleCnt="8"/>
      <dgm:spPr/>
    </dgm:pt>
    <dgm:pt modelId="{8CB67087-27BD-45EA-9591-6E9BC59C1F2D}" type="pres">
      <dgm:prSet presAssocID="{23A007D5-EC8A-45B7-99A5-D62F7EC23C94}" presName="vert1" presStyleCnt="0"/>
      <dgm:spPr/>
    </dgm:pt>
    <dgm:pt modelId="{FB201CE1-CCC9-4C46-9282-B4ECEF357281}" type="pres">
      <dgm:prSet presAssocID="{599B9F72-B55A-4ABE-A724-7DE084EB7232}" presName="thickLine" presStyleLbl="alignNode1" presStyleIdx="7" presStyleCnt="8"/>
      <dgm:spPr/>
    </dgm:pt>
    <dgm:pt modelId="{0458829D-9160-4D67-997B-5149247C789A}" type="pres">
      <dgm:prSet presAssocID="{599B9F72-B55A-4ABE-A724-7DE084EB7232}" presName="horz1" presStyleCnt="0"/>
      <dgm:spPr/>
    </dgm:pt>
    <dgm:pt modelId="{C5BA2BCA-E4C7-460F-B993-ADA7160DAED7}" type="pres">
      <dgm:prSet presAssocID="{599B9F72-B55A-4ABE-A724-7DE084EB7232}" presName="tx1" presStyleLbl="revTx" presStyleIdx="7" presStyleCnt="8"/>
      <dgm:spPr/>
    </dgm:pt>
    <dgm:pt modelId="{C4815C1F-F2CA-421C-9146-D64E6C2E0A55}" type="pres">
      <dgm:prSet presAssocID="{599B9F72-B55A-4ABE-A724-7DE084EB7232}" presName="vert1" presStyleCnt="0"/>
      <dgm:spPr/>
    </dgm:pt>
  </dgm:ptLst>
  <dgm:cxnLst>
    <dgm:cxn modelId="{67B79A08-D5C0-459D-8DB3-DC7925783FA4}" srcId="{8CEEB822-4E10-4EF0-B4FE-82755062E9BE}" destId="{669F2473-3FAC-43D8-8A1F-E00DCA99922B}" srcOrd="5" destOrd="0" parTransId="{6E143303-F560-4CA4-9DB6-45A544041188}" sibTransId="{4459FF1E-DA23-4E09-9CDF-17D74E3294DC}"/>
    <dgm:cxn modelId="{76F2670B-4F58-4270-8090-5779C6E99DB7}" type="presOf" srcId="{7BCB498C-CA5D-49C6-931F-B920325AFFCC}" destId="{E201FB99-BC40-4FDF-9129-31EA2C6AD858}" srcOrd="0" destOrd="0" presId="urn:microsoft.com/office/officeart/2008/layout/LinedList"/>
    <dgm:cxn modelId="{A56F8433-9FD9-4556-952A-E64F91FCF464}" type="presOf" srcId="{F34E93B6-072F-4A58-BDFC-4D8EB39C5DE1}" destId="{BD9EE721-CB63-4B0B-A2B1-F79BE51A1BAC}" srcOrd="0" destOrd="0" presId="urn:microsoft.com/office/officeart/2008/layout/LinedList"/>
    <dgm:cxn modelId="{E322CA61-EAC0-4556-9DD3-BDB139423E99}" type="presOf" srcId="{C0265CB9-41AB-4FD7-B38A-61133C936DD2}" destId="{A318E8B8-AD98-411B-B824-6974F97A239E}" srcOrd="0" destOrd="0" presId="urn:microsoft.com/office/officeart/2008/layout/LinedList"/>
    <dgm:cxn modelId="{EDBFDD64-C150-4BAD-8431-7AA90F18F99D}" type="presOf" srcId="{23A007D5-EC8A-45B7-99A5-D62F7EC23C94}" destId="{90B48F1E-6037-47EA-8EA3-39D17387B64A}" srcOrd="0" destOrd="0" presId="urn:microsoft.com/office/officeart/2008/layout/LinedList"/>
    <dgm:cxn modelId="{82D80247-7B43-4496-A840-4FEEDE971CD8}" srcId="{8CEEB822-4E10-4EF0-B4FE-82755062E9BE}" destId="{F34E93B6-072F-4A58-BDFC-4D8EB39C5DE1}" srcOrd="4" destOrd="0" parTransId="{F8F4C8E2-67E5-4E5D-9762-C641509FB541}" sibTransId="{B79ECC36-6947-4249-91BA-A5C97B27EFF5}"/>
    <dgm:cxn modelId="{017DA585-3463-472E-B0AA-059D8352F795}" srcId="{8CEEB822-4E10-4EF0-B4FE-82755062E9BE}" destId="{23A007D5-EC8A-45B7-99A5-D62F7EC23C94}" srcOrd="6" destOrd="0" parTransId="{C4DA69C0-D8CF-4A5D-A9BF-7F86129B3E6E}" sibTransId="{E9FF798C-A05D-41E2-95EF-B83B0FC1AE73}"/>
    <dgm:cxn modelId="{EB1E0689-2A00-4DBC-8206-219D1B59C768}" srcId="{8CEEB822-4E10-4EF0-B4FE-82755062E9BE}" destId="{42C1539E-0322-4503-A69F-C979F9A1C4F3}" srcOrd="3" destOrd="0" parTransId="{46C290DE-14D9-4F9C-AE21-3AAB545FC2BB}" sibTransId="{C1EF6368-A479-40D7-B8B9-7D4D1CD114AF}"/>
    <dgm:cxn modelId="{A4BE098B-A335-4BDC-B9A5-4A70F6B223D0}" srcId="{8CEEB822-4E10-4EF0-B4FE-82755062E9BE}" destId="{599B9F72-B55A-4ABE-A724-7DE084EB7232}" srcOrd="7" destOrd="0" parTransId="{3813047C-C228-4A83-94A1-6D680F3D8DFC}" sibTransId="{A8B297B7-0547-4EB1-B3DA-7B8E2F9B980B}"/>
    <dgm:cxn modelId="{73D1978F-2582-4C8B-AAC8-D01ED628AF7E}" srcId="{8CEEB822-4E10-4EF0-B4FE-82755062E9BE}" destId="{7BCB498C-CA5D-49C6-931F-B920325AFFCC}" srcOrd="1" destOrd="0" parTransId="{B24D7DD5-D9E1-47A4-9B18-9EE5D8F7C271}" sibTransId="{59EFF447-521E-4F0B-8436-A096F7D93824}"/>
    <dgm:cxn modelId="{EF394CAA-D46F-4D54-ACD7-52967A6991E2}" type="presOf" srcId="{599B9F72-B55A-4ABE-A724-7DE084EB7232}" destId="{C5BA2BCA-E4C7-460F-B993-ADA7160DAED7}" srcOrd="0" destOrd="0" presId="urn:microsoft.com/office/officeart/2008/layout/LinedList"/>
    <dgm:cxn modelId="{055092AB-7C37-4FED-82C9-EF4D1C1F5767}" type="presOf" srcId="{8CEEB822-4E10-4EF0-B4FE-82755062E9BE}" destId="{24F10148-E0AE-4102-9391-A09FA2220A45}" srcOrd="0" destOrd="0" presId="urn:microsoft.com/office/officeart/2008/layout/LinedList"/>
    <dgm:cxn modelId="{E1ADC8AD-7889-492D-9D3D-2BB5E0540D36}" type="presOf" srcId="{714937D1-6BBC-4F8D-8593-3F427535675A}" destId="{DBE0B9C5-5897-42D4-B133-2A6E37143DB7}" srcOrd="0" destOrd="0" presId="urn:microsoft.com/office/officeart/2008/layout/LinedList"/>
    <dgm:cxn modelId="{4DEF41C7-93F1-4954-81A0-BA1BFF953308}" type="presOf" srcId="{669F2473-3FAC-43D8-8A1F-E00DCA99922B}" destId="{D34B5019-F337-46DF-9EBB-D8E7C4EB924B}" srcOrd="0" destOrd="0" presId="urn:microsoft.com/office/officeart/2008/layout/LinedList"/>
    <dgm:cxn modelId="{660B92D7-C4AD-43C8-A2DF-382B0E43CC4D}" srcId="{8CEEB822-4E10-4EF0-B4FE-82755062E9BE}" destId="{C0265CB9-41AB-4FD7-B38A-61133C936DD2}" srcOrd="0" destOrd="0" parTransId="{7D322AA9-3287-4449-9A49-C9FB22B1483F}" sibTransId="{64165336-201C-457F-A833-8B7156E80A69}"/>
    <dgm:cxn modelId="{4BC182FB-0DD3-468F-986E-1B0DAC8A30C0}" srcId="{8CEEB822-4E10-4EF0-B4FE-82755062E9BE}" destId="{714937D1-6BBC-4F8D-8593-3F427535675A}" srcOrd="2" destOrd="0" parTransId="{987B7B9A-3E13-424C-912C-AB1B1B8F9837}" sibTransId="{092C8C1E-1A42-41FC-BC23-B0BAE18D4E04}"/>
    <dgm:cxn modelId="{49F48CFB-3B5E-4286-9661-35724D2242EE}" type="presOf" srcId="{42C1539E-0322-4503-A69F-C979F9A1C4F3}" destId="{9763B737-3F33-4541-9CCD-04AC20992158}" srcOrd="0" destOrd="0" presId="urn:microsoft.com/office/officeart/2008/layout/LinedList"/>
    <dgm:cxn modelId="{684900AE-B2A5-4025-BBD6-DA3EBBFD871E}" type="presParOf" srcId="{24F10148-E0AE-4102-9391-A09FA2220A45}" destId="{24CE60B5-E783-40D7-A31E-12F2D9935CEE}" srcOrd="0" destOrd="0" presId="urn:microsoft.com/office/officeart/2008/layout/LinedList"/>
    <dgm:cxn modelId="{7EF33619-C615-4BD4-85DC-73F766056075}" type="presParOf" srcId="{24F10148-E0AE-4102-9391-A09FA2220A45}" destId="{483383CD-F90E-4D7F-BA97-0C6703F6D07E}" srcOrd="1" destOrd="0" presId="urn:microsoft.com/office/officeart/2008/layout/LinedList"/>
    <dgm:cxn modelId="{C75001BB-ACF7-408F-8838-1B788BFDF5B9}" type="presParOf" srcId="{483383CD-F90E-4D7F-BA97-0C6703F6D07E}" destId="{A318E8B8-AD98-411B-B824-6974F97A239E}" srcOrd="0" destOrd="0" presId="urn:microsoft.com/office/officeart/2008/layout/LinedList"/>
    <dgm:cxn modelId="{1AE1B8B6-BF20-4205-A232-4C6504C8A16F}" type="presParOf" srcId="{483383CD-F90E-4D7F-BA97-0C6703F6D07E}" destId="{A31CBA6C-99D9-49DD-B100-2E66A70CBE8C}" srcOrd="1" destOrd="0" presId="urn:microsoft.com/office/officeart/2008/layout/LinedList"/>
    <dgm:cxn modelId="{C3335F22-C4BE-49C9-BEAC-C3A2DAA4EA59}" type="presParOf" srcId="{24F10148-E0AE-4102-9391-A09FA2220A45}" destId="{BE759E26-FCB6-4D64-9BF5-D6F6052E3832}" srcOrd="2" destOrd="0" presId="urn:microsoft.com/office/officeart/2008/layout/LinedList"/>
    <dgm:cxn modelId="{D02B8362-1603-4C17-BA17-1B2FBF11DF23}" type="presParOf" srcId="{24F10148-E0AE-4102-9391-A09FA2220A45}" destId="{2A2B63A9-5D7B-454A-B653-F21C28356C86}" srcOrd="3" destOrd="0" presId="urn:microsoft.com/office/officeart/2008/layout/LinedList"/>
    <dgm:cxn modelId="{52F3C483-1C85-4824-BE29-827770780E3E}" type="presParOf" srcId="{2A2B63A9-5D7B-454A-B653-F21C28356C86}" destId="{E201FB99-BC40-4FDF-9129-31EA2C6AD858}" srcOrd="0" destOrd="0" presId="urn:microsoft.com/office/officeart/2008/layout/LinedList"/>
    <dgm:cxn modelId="{4697BB83-D54C-4697-AC0F-1081824A1817}" type="presParOf" srcId="{2A2B63A9-5D7B-454A-B653-F21C28356C86}" destId="{175B8EC5-21DA-403E-B191-9A0A7875764E}" srcOrd="1" destOrd="0" presId="urn:microsoft.com/office/officeart/2008/layout/LinedList"/>
    <dgm:cxn modelId="{9BDABD0B-0D84-43AC-A161-D1EAFF932557}" type="presParOf" srcId="{24F10148-E0AE-4102-9391-A09FA2220A45}" destId="{1DC45FC5-EF93-41E1-A80A-AFDE7C8B8D0F}" srcOrd="4" destOrd="0" presId="urn:microsoft.com/office/officeart/2008/layout/LinedList"/>
    <dgm:cxn modelId="{C5F5AD9C-0EDD-40DB-80DA-0231EE69A2D1}" type="presParOf" srcId="{24F10148-E0AE-4102-9391-A09FA2220A45}" destId="{D317A77F-93D1-4027-852C-228376DD85E5}" srcOrd="5" destOrd="0" presId="urn:microsoft.com/office/officeart/2008/layout/LinedList"/>
    <dgm:cxn modelId="{EE9FDE88-1F48-4E76-9AAD-3FDD1EBA35F6}" type="presParOf" srcId="{D317A77F-93D1-4027-852C-228376DD85E5}" destId="{DBE0B9C5-5897-42D4-B133-2A6E37143DB7}" srcOrd="0" destOrd="0" presId="urn:microsoft.com/office/officeart/2008/layout/LinedList"/>
    <dgm:cxn modelId="{EA027785-8292-405C-9B2A-8DDA6F80AB0F}" type="presParOf" srcId="{D317A77F-93D1-4027-852C-228376DD85E5}" destId="{F46C9290-2EFB-4AE4-8419-4D6A416E90FC}" srcOrd="1" destOrd="0" presId="urn:microsoft.com/office/officeart/2008/layout/LinedList"/>
    <dgm:cxn modelId="{22BFCDEB-715B-4ACE-8E1E-536DC610D2D7}" type="presParOf" srcId="{24F10148-E0AE-4102-9391-A09FA2220A45}" destId="{AB100650-8E24-46F8-BE50-D4A27E1150CB}" srcOrd="6" destOrd="0" presId="urn:microsoft.com/office/officeart/2008/layout/LinedList"/>
    <dgm:cxn modelId="{A1FE5E6B-4E54-477B-B713-44EFE5E55ABE}" type="presParOf" srcId="{24F10148-E0AE-4102-9391-A09FA2220A45}" destId="{BEB5286B-37BB-48D9-B53A-3173542566FB}" srcOrd="7" destOrd="0" presId="urn:microsoft.com/office/officeart/2008/layout/LinedList"/>
    <dgm:cxn modelId="{038D822E-01A5-4C36-97F6-06FA9680F661}" type="presParOf" srcId="{BEB5286B-37BB-48D9-B53A-3173542566FB}" destId="{9763B737-3F33-4541-9CCD-04AC20992158}" srcOrd="0" destOrd="0" presId="urn:microsoft.com/office/officeart/2008/layout/LinedList"/>
    <dgm:cxn modelId="{E54AD228-08DA-494D-987E-186A06BFA243}" type="presParOf" srcId="{BEB5286B-37BB-48D9-B53A-3173542566FB}" destId="{38D824E3-9F88-4F67-B5FC-734EAC73CC82}" srcOrd="1" destOrd="0" presId="urn:microsoft.com/office/officeart/2008/layout/LinedList"/>
    <dgm:cxn modelId="{0A06858F-D7F2-428C-94D4-7F212FFF29F8}" type="presParOf" srcId="{24F10148-E0AE-4102-9391-A09FA2220A45}" destId="{F554F090-EE53-4B9E-8E56-49F82955D093}" srcOrd="8" destOrd="0" presId="urn:microsoft.com/office/officeart/2008/layout/LinedList"/>
    <dgm:cxn modelId="{7BF1B9B2-0C4F-4710-B054-BBD3EE7D73D3}" type="presParOf" srcId="{24F10148-E0AE-4102-9391-A09FA2220A45}" destId="{661D5F8D-79DD-41C9-AD46-4ACABCB05CE7}" srcOrd="9" destOrd="0" presId="urn:microsoft.com/office/officeart/2008/layout/LinedList"/>
    <dgm:cxn modelId="{AB782571-7B03-478F-9C6A-7590CBCA8F9B}" type="presParOf" srcId="{661D5F8D-79DD-41C9-AD46-4ACABCB05CE7}" destId="{BD9EE721-CB63-4B0B-A2B1-F79BE51A1BAC}" srcOrd="0" destOrd="0" presId="urn:microsoft.com/office/officeart/2008/layout/LinedList"/>
    <dgm:cxn modelId="{6DA304CE-42C2-435F-855F-B29C620F68BC}" type="presParOf" srcId="{661D5F8D-79DD-41C9-AD46-4ACABCB05CE7}" destId="{556E2264-0CC8-4AC3-86A8-1C7CDFB5A418}" srcOrd="1" destOrd="0" presId="urn:microsoft.com/office/officeart/2008/layout/LinedList"/>
    <dgm:cxn modelId="{B2D57A81-77E2-4A18-9FF5-6EBA4544EEFE}" type="presParOf" srcId="{24F10148-E0AE-4102-9391-A09FA2220A45}" destId="{E531DDBA-C735-42F6-B68B-78F638DD2164}" srcOrd="10" destOrd="0" presId="urn:microsoft.com/office/officeart/2008/layout/LinedList"/>
    <dgm:cxn modelId="{17D47527-2675-4CE7-8EBA-3990F248D931}" type="presParOf" srcId="{24F10148-E0AE-4102-9391-A09FA2220A45}" destId="{C3986E9E-E650-47CD-B74D-791F739F6727}" srcOrd="11" destOrd="0" presId="urn:microsoft.com/office/officeart/2008/layout/LinedList"/>
    <dgm:cxn modelId="{73186162-0FE1-4F37-BED0-C25312E2FF25}" type="presParOf" srcId="{C3986E9E-E650-47CD-B74D-791F739F6727}" destId="{D34B5019-F337-46DF-9EBB-D8E7C4EB924B}" srcOrd="0" destOrd="0" presId="urn:microsoft.com/office/officeart/2008/layout/LinedList"/>
    <dgm:cxn modelId="{48C02A1C-13FD-44E7-9692-C3C83EEA54C1}" type="presParOf" srcId="{C3986E9E-E650-47CD-B74D-791F739F6727}" destId="{58A8718D-B41D-420E-80B9-B5FAC26E3AE9}" srcOrd="1" destOrd="0" presId="urn:microsoft.com/office/officeart/2008/layout/LinedList"/>
    <dgm:cxn modelId="{16EAF690-0779-4560-841E-5192A39DC6EF}" type="presParOf" srcId="{24F10148-E0AE-4102-9391-A09FA2220A45}" destId="{FD68C6AF-BF85-4D12-BC0A-1DC7FCFE6B86}" srcOrd="12" destOrd="0" presId="urn:microsoft.com/office/officeart/2008/layout/LinedList"/>
    <dgm:cxn modelId="{EFA1F553-AEF6-4DFE-AC72-4065CCB9463A}" type="presParOf" srcId="{24F10148-E0AE-4102-9391-A09FA2220A45}" destId="{FF3733A5-85E3-45BF-8005-8F4B4EBF7541}" srcOrd="13" destOrd="0" presId="urn:microsoft.com/office/officeart/2008/layout/LinedList"/>
    <dgm:cxn modelId="{410F7B21-DD06-46BD-93B3-72D2DA8C98FA}" type="presParOf" srcId="{FF3733A5-85E3-45BF-8005-8F4B4EBF7541}" destId="{90B48F1E-6037-47EA-8EA3-39D17387B64A}" srcOrd="0" destOrd="0" presId="urn:microsoft.com/office/officeart/2008/layout/LinedList"/>
    <dgm:cxn modelId="{2FED54C6-3202-4371-A90E-81E878B87B2E}" type="presParOf" srcId="{FF3733A5-85E3-45BF-8005-8F4B4EBF7541}" destId="{8CB67087-27BD-45EA-9591-6E9BC59C1F2D}" srcOrd="1" destOrd="0" presId="urn:microsoft.com/office/officeart/2008/layout/LinedList"/>
    <dgm:cxn modelId="{BCDDF5AB-1D83-4F98-ACE3-51904A97993F}" type="presParOf" srcId="{24F10148-E0AE-4102-9391-A09FA2220A45}" destId="{FB201CE1-CCC9-4C46-9282-B4ECEF357281}" srcOrd="14" destOrd="0" presId="urn:microsoft.com/office/officeart/2008/layout/LinedList"/>
    <dgm:cxn modelId="{44D0485B-93F7-41B7-9BA9-3698A9FA6733}" type="presParOf" srcId="{24F10148-E0AE-4102-9391-A09FA2220A45}" destId="{0458829D-9160-4D67-997B-5149247C789A}" srcOrd="15" destOrd="0" presId="urn:microsoft.com/office/officeart/2008/layout/LinedList"/>
    <dgm:cxn modelId="{A58A5986-8FED-4C51-8E0D-0DF2B31B009A}" type="presParOf" srcId="{0458829D-9160-4D67-997B-5149247C789A}" destId="{C5BA2BCA-E4C7-460F-B993-ADA7160DAED7}" srcOrd="0" destOrd="0" presId="urn:microsoft.com/office/officeart/2008/layout/LinedList"/>
    <dgm:cxn modelId="{93CCC9BF-BFC2-4920-9C36-613A10CD429C}" type="presParOf" srcId="{0458829D-9160-4D67-997B-5149247C789A}" destId="{C4815C1F-F2CA-421C-9146-D64E6C2E0A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1D7C2-30A5-4111-8175-192D7268DEB3}">
      <dsp:nvSpPr>
        <dsp:cNvPr id="0" name=""/>
        <dsp:cNvSpPr/>
      </dsp:nvSpPr>
      <dsp:spPr>
        <a:xfrm>
          <a:off x="805808" y="1147240"/>
          <a:ext cx="866742" cy="866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2B1435-87FB-4229-B93B-C10A553627E4}">
      <dsp:nvSpPr>
        <dsp:cNvPr id="0" name=""/>
        <dsp:cNvSpPr/>
      </dsp:nvSpPr>
      <dsp:spPr>
        <a:xfrm>
          <a:off x="976" y="2094706"/>
          <a:ext cx="2476406" cy="37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1" kern="1200" dirty="0"/>
            <a:t>22 </a:t>
          </a:r>
          <a:r>
            <a:rPr lang="en-US" sz="2000" kern="1200" dirty="0"/>
            <a:t>Automobile Crashes</a:t>
          </a:r>
        </a:p>
      </dsp:txBody>
      <dsp:txXfrm>
        <a:off x="976" y="2094706"/>
        <a:ext cx="2476406" cy="371460"/>
      </dsp:txXfrm>
    </dsp:sp>
    <dsp:sp modelId="{4065F4BD-4492-4940-9D51-E1437C6CE495}">
      <dsp:nvSpPr>
        <dsp:cNvPr id="0" name=""/>
        <dsp:cNvSpPr/>
      </dsp:nvSpPr>
      <dsp:spPr>
        <a:xfrm>
          <a:off x="976" y="2503713"/>
          <a:ext cx="2476406" cy="52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5 of those were Single Vehicle Crashes</a:t>
          </a:r>
        </a:p>
      </dsp:txBody>
      <dsp:txXfrm>
        <a:off x="976" y="2503713"/>
        <a:ext cx="2476406" cy="520829"/>
      </dsp:txXfrm>
    </dsp:sp>
    <dsp:sp modelId="{74422BC4-9780-46A7-9254-B1F403C01868}">
      <dsp:nvSpPr>
        <dsp:cNvPr id="0" name=""/>
        <dsp:cNvSpPr/>
      </dsp:nvSpPr>
      <dsp:spPr>
        <a:xfrm>
          <a:off x="3715585" y="1147240"/>
          <a:ext cx="866742" cy="866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21B4C4-A4B3-40B2-ADB5-F828FDDF398F}">
      <dsp:nvSpPr>
        <dsp:cNvPr id="0" name=""/>
        <dsp:cNvSpPr/>
      </dsp:nvSpPr>
      <dsp:spPr>
        <a:xfrm>
          <a:off x="2910753" y="2094706"/>
          <a:ext cx="2476406" cy="37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b="1" kern="1200"/>
            <a:t>10</a:t>
          </a:r>
          <a:r>
            <a:rPr lang="en-US" sz="2000" kern="1200"/>
            <a:t> Struck-by crashes</a:t>
          </a:r>
        </a:p>
      </dsp:txBody>
      <dsp:txXfrm>
        <a:off x="2910753" y="2094706"/>
        <a:ext cx="2476406" cy="371460"/>
      </dsp:txXfrm>
    </dsp:sp>
    <dsp:sp modelId="{DD1BBC51-1125-4DAA-85E3-B2C9777BA315}">
      <dsp:nvSpPr>
        <dsp:cNvPr id="0" name=""/>
        <dsp:cNvSpPr/>
      </dsp:nvSpPr>
      <dsp:spPr>
        <a:xfrm>
          <a:off x="2910753" y="2503713"/>
          <a:ext cx="2476406" cy="520829"/>
        </a:xfrm>
        <a:prstGeom prst="rect">
          <a:avLst/>
        </a:prstGeom>
        <a:noFill/>
        <a:ln>
          <a:noFill/>
        </a:ln>
        <a:effectLst/>
      </dsp:spPr>
      <dsp:style>
        <a:lnRef idx="0">
          <a:scrgbClr r="0" g="0" b="0"/>
        </a:lnRef>
        <a:fillRef idx="0">
          <a:scrgbClr r="0" g="0" b="0"/>
        </a:fillRef>
        <a:effectRef idx="0">
          <a:scrgbClr r="0" g="0" b="0"/>
        </a:effectRef>
        <a:fontRef idx="minor"/>
      </dsp:style>
    </dsp:sp>
    <dsp:sp modelId="{CF87583E-C7BB-4EE1-9E61-7C352A0BDA85}">
      <dsp:nvSpPr>
        <dsp:cNvPr id="0" name=""/>
        <dsp:cNvSpPr/>
      </dsp:nvSpPr>
      <dsp:spPr>
        <a:xfrm>
          <a:off x="6625362" y="1147240"/>
          <a:ext cx="866742" cy="866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E3E9C-96A8-4A11-9500-405B19A9E8F5}">
      <dsp:nvSpPr>
        <dsp:cNvPr id="0" name=""/>
        <dsp:cNvSpPr/>
      </dsp:nvSpPr>
      <dsp:spPr>
        <a:xfrm>
          <a:off x="5820530" y="2094706"/>
          <a:ext cx="2476406" cy="37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t>5 Motorcycles Crashes</a:t>
          </a:r>
        </a:p>
      </dsp:txBody>
      <dsp:txXfrm>
        <a:off x="5820530" y="2094706"/>
        <a:ext cx="2476406" cy="371460"/>
      </dsp:txXfrm>
    </dsp:sp>
    <dsp:sp modelId="{4E008088-D1AF-405F-84AD-E747B154F1A3}">
      <dsp:nvSpPr>
        <dsp:cNvPr id="0" name=""/>
        <dsp:cNvSpPr/>
      </dsp:nvSpPr>
      <dsp:spPr>
        <a:xfrm>
          <a:off x="5820530" y="2503713"/>
          <a:ext cx="2476406" cy="52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3 of those were Single Vehicle Crashes</a:t>
          </a:r>
        </a:p>
      </dsp:txBody>
      <dsp:txXfrm>
        <a:off x="5820530" y="2503713"/>
        <a:ext cx="2476406" cy="520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E60B5-E783-40D7-A31E-12F2D9935CEE}">
      <dsp:nvSpPr>
        <dsp:cNvPr id="0" name=""/>
        <dsp:cNvSpPr/>
      </dsp:nvSpPr>
      <dsp:spPr>
        <a:xfrm>
          <a:off x="0" y="0"/>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8E8B8-AD98-411B-B824-6974F97A239E}">
      <dsp:nvSpPr>
        <dsp:cNvPr id="0" name=""/>
        <dsp:cNvSpPr/>
      </dsp:nvSpPr>
      <dsp:spPr>
        <a:xfrm>
          <a:off x="0" y="0"/>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Seat Belts</a:t>
          </a:r>
        </a:p>
      </dsp:txBody>
      <dsp:txXfrm>
        <a:off x="0" y="0"/>
        <a:ext cx="4040188" cy="485775"/>
      </dsp:txXfrm>
    </dsp:sp>
    <dsp:sp modelId="{BE759E26-FCB6-4D64-9BF5-D6F6052E3832}">
      <dsp:nvSpPr>
        <dsp:cNvPr id="0" name=""/>
        <dsp:cNvSpPr/>
      </dsp:nvSpPr>
      <dsp:spPr>
        <a:xfrm>
          <a:off x="0" y="485775"/>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1FB99-BC40-4FDF-9129-31EA2C6AD858}">
      <dsp:nvSpPr>
        <dsp:cNvPr id="0" name=""/>
        <dsp:cNvSpPr/>
      </dsp:nvSpPr>
      <dsp:spPr>
        <a:xfrm>
          <a:off x="0" y="485775"/>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Complacency</a:t>
          </a:r>
        </a:p>
      </dsp:txBody>
      <dsp:txXfrm>
        <a:off x="0" y="485775"/>
        <a:ext cx="4040188" cy="485775"/>
      </dsp:txXfrm>
    </dsp:sp>
    <dsp:sp modelId="{1DC45FC5-EF93-41E1-A80A-AFDE7C8B8D0F}">
      <dsp:nvSpPr>
        <dsp:cNvPr id="0" name=""/>
        <dsp:cNvSpPr/>
      </dsp:nvSpPr>
      <dsp:spPr>
        <a:xfrm>
          <a:off x="0" y="971550"/>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0B9C5-5897-42D4-B133-2A6E37143DB7}">
      <dsp:nvSpPr>
        <dsp:cNvPr id="0" name=""/>
        <dsp:cNvSpPr/>
      </dsp:nvSpPr>
      <dsp:spPr>
        <a:xfrm>
          <a:off x="0" y="971550"/>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Fatigue</a:t>
          </a:r>
        </a:p>
      </dsp:txBody>
      <dsp:txXfrm>
        <a:off x="0" y="971550"/>
        <a:ext cx="4040188" cy="485775"/>
      </dsp:txXfrm>
    </dsp:sp>
    <dsp:sp modelId="{AB100650-8E24-46F8-BE50-D4A27E1150CB}">
      <dsp:nvSpPr>
        <dsp:cNvPr id="0" name=""/>
        <dsp:cNvSpPr/>
      </dsp:nvSpPr>
      <dsp:spPr>
        <a:xfrm>
          <a:off x="0" y="1457325"/>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B737-3F33-4541-9CCD-04AC20992158}">
      <dsp:nvSpPr>
        <dsp:cNvPr id="0" name=""/>
        <dsp:cNvSpPr/>
      </dsp:nvSpPr>
      <dsp:spPr>
        <a:xfrm>
          <a:off x="0" y="1457325"/>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TDDs</a:t>
          </a:r>
        </a:p>
      </dsp:txBody>
      <dsp:txXfrm>
        <a:off x="0" y="1457325"/>
        <a:ext cx="4040188" cy="485775"/>
      </dsp:txXfrm>
    </dsp:sp>
    <dsp:sp modelId="{F554F090-EE53-4B9E-8E56-49F82955D093}">
      <dsp:nvSpPr>
        <dsp:cNvPr id="0" name=""/>
        <dsp:cNvSpPr/>
      </dsp:nvSpPr>
      <dsp:spPr>
        <a:xfrm>
          <a:off x="0" y="1943100"/>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EE721-CB63-4B0B-A2B1-F79BE51A1BAC}">
      <dsp:nvSpPr>
        <dsp:cNvPr id="0" name=""/>
        <dsp:cNvSpPr/>
      </dsp:nvSpPr>
      <dsp:spPr>
        <a:xfrm>
          <a:off x="0" y="1943100"/>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Training</a:t>
          </a:r>
        </a:p>
      </dsp:txBody>
      <dsp:txXfrm>
        <a:off x="0" y="1943100"/>
        <a:ext cx="4040188" cy="485775"/>
      </dsp:txXfrm>
    </dsp:sp>
    <dsp:sp modelId="{E531DDBA-C735-42F6-B68B-78F638DD2164}">
      <dsp:nvSpPr>
        <dsp:cNvPr id="0" name=""/>
        <dsp:cNvSpPr/>
      </dsp:nvSpPr>
      <dsp:spPr>
        <a:xfrm>
          <a:off x="0" y="2428875"/>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B5019-F337-46DF-9EBB-D8E7C4EB924B}">
      <dsp:nvSpPr>
        <dsp:cNvPr id="0" name=""/>
        <dsp:cNvSpPr/>
      </dsp:nvSpPr>
      <dsp:spPr>
        <a:xfrm>
          <a:off x="0" y="2428875"/>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Right-side approaches</a:t>
          </a:r>
        </a:p>
      </dsp:txBody>
      <dsp:txXfrm>
        <a:off x="0" y="2428875"/>
        <a:ext cx="4040188" cy="485775"/>
      </dsp:txXfrm>
    </dsp:sp>
    <dsp:sp modelId="{FD68C6AF-BF85-4D12-BC0A-1DC7FCFE6B86}">
      <dsp:nvSpPr>
        <dsp:cNvPr id="0" name=""/>
        <dsp:cNvSpPr/>
      </dsp:nvSpPr>
      <dsp:spPr>
        <a:xfrm>
          <a:off x="0" y="2914650"/>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48F1E-6037-47EA-8EA3-39D17387B64A}">
      <dsp:nvSpPr>
        <dsp:cNvPr id="0" name=""/>
        <dsp:cNvSpPr/>
      </dsp:nvSpPr>
      <dsp:spPr>
        <a:xfrm>
          <a:off x="0" y="2914650"/>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Body Armor</a:t>
          </a:r>
        </a:p>
      </dsp:txBody>
      <dsp:txXfrm>
        <a:off x="0" y="2914650"/>
        <a:ext cx="4040188" cy="485775"/>
      </dsp:txXfrm>
    </dsp:sp>
    <dsp:sp modelId="{FB201CE1-CCC9-4C46-9282-B4ECEF357281}">
      <dsp:nvSpPr>
        <dsp:cNvPr id="0" name=""/>
        <dsp:cNvSpPr/>
      </dsp:nvSpPr>
      <dsp:spPr>
        <a:xfrm>
          <a:off x="0" y="3400425"/>
          <a:ext cx="40401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A2BCA-E4C7-460F-B993-ADA7160DAED7}">
      <dsp:nvSpPr>
        <dsp:cNvPr id="0" name=""/>
        <dsp:cNvSpPr/>
      </dsp:nvSpPr>
      <dsp:spPr>
        <a:xfrm>
          <a:off x="0" y="3400425"/>
          <a:ext cx="4040188"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Being Seen</a:t>
          </a:r>
        </a:p>
      </dsp:txBody>
      <dsp:txXfrm>
        <a:off x="0" y="3400425"/>
        <a:ext cx="4040188" cy="48577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3ACD1C-1E52-4360-AE55-35AAA24EFFCD}" type="datetimeFigureOut">
              <a:rPr lang="en-US" smtClean="0"/>
              <a:t>1/27/2024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C1A9AF-8D61-40CA-AF69-C01B431FC9CB}" type="slidenum">
              <a:rPr lang="en-US" smtClean="0"/>
              <a:t>‹#›</a:t>
            </a:fld>
            <a:endParaRPr lang="en-US"/>
          </a:p>
        </p:txBody>
      </p:sp>
    </p:spTree>
    <p:extLst>
      <p:ext uri="{BB962C8B-B14F-4D97-AF65-F5344CB8AC3E}">
        <p14:creationId xmlns:p14="http://schemas.microsoft.com/office/powerpoint/2010/main" val="185923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a:t>
            </a:fld>
            <a:endParaRPr lang="en-US"/>
          </a:p>
        </p:txBody>
      </p:sp>
    </p:spTree>
    <p:extLst>
      <p:ext uri="{BB962C8B-B14F-4D97-AF65-F5344CB8AC3E}">
        <p14:creationId xmlns:p14="http://schemas.microsoft.com/office/powerpoint/2010/main" val="129003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the numbers of auto</a:t>
            </a:r>
            <a:r>
              <a:rPr lang="en-US" baseline="0" dirty="0"/>
              <a:t> crashes were 29% lower than 2022.  2023, saw the lowest number of auto crashes in 12 years of data.</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10</a:t>
            </a:fld>
            <a:endParaRPr lang="en-US"/>
          </a:p>
        </p:txBody>
      </p:sp>
    </p:spTree>
    <p:extLst>
      <p:ext uri="{BB962C8B-B14F-4D97-AF65-F5344CB8AC3E}">
        <p14:creationId xmlns:p14="http://schemas.microsoft.com/office/powerpoint/2010/main" val="121906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cases</a:t>
            </a:r>
            <a:r>
              <a:rPr lang="en-US" baseline="0" dirty="0"/>
              <a:t> were the result of an intentional ramming by suspects.  The rear-end collision was the officer who rear-ended </a:t>
            </a:r>
            <a:r>
              <a:rPr lang="en-US" baseline="0"/>
              <a:t>a truck.</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11</a:t>
            </a:fld>
            <a:endParaRPr lang="en-US"/>
          </a:p>
        </p:txBody>
      </p:sp>
    </p:spTree>
    <p:extLst>
      <p:ext uri="{BB962C8B-B14F-4D97-AF65-F5344CB8AC3E}">
        <p14:creationId xmlns:p14="http://schemas.microsoft.com/office/powerpoint/2010/main" val="162165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not completed the full analysis</a:t>
            </a:r>
            <a:r>
              <a:rPr lang="en-US" baseline="0" dirty="0"/>
              <a:t> as the cases have not been presented.  Out of 22 automobile crashes </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12</a:t>
            </a:fld>
            <a:endParaRPr lang="en-US"/>
          </a:p>
        </p:txBody>
      </p:sp>
    </p:spTree>
    <p:extLst>
      <p:ext uri="{BB962C8B-B14F-4D97-AF65-F5344CB8AC3E}">
        <p14:creationId xmlns:p14="http://schemas.microsoft.com/office/powerpoint/2010/main" val="39192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these is an open hit and</a:t>
            </a:r>
            <a:r>
              <a:rPr lang="en-US" baseline="0" dirty="0"/>
              <a:t> run in Texas.  The officer rear-ended a suddenly stopped car forcing him off of his bike and he was run over by another vehicle on the left lane and shoulder.  </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13</a:t>
            </a:fld>
            <a:endParaRPr lang="en-US"/>
          </a:p>
        </p:txBody>
      </p:sp>
    </p:spTree>
    <p:extLst>
      <p:ext uri="{BB962C8B-B14F-4D97-AF65-F5344CB8AC3E}">
        <p14:creationId xmlns:p14="http://schemas.microsoft.com/office/powerpoint/2010/main" val="241591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One case involved two State Troopers.  Two of the TDD deaths were from the same agency, but separate incidences.  A parole officer was run over. And one of the TDD cases it is alleged that the driver intentionally hit the officer.  </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14</a:t>
            </a:fld>
            <a:endParaRPr lang="en-US"/>
          </a:p>
        </p:txBody>
      </p:sp>
    </p:spTree>
    <p:extLst>
      <p:ext uri="{BB962C8B-B14F-4D97-AF65-F5344CB8AC3E}">
        <p14:creationId xmlns:p14="http://schemas.microsoft.com/office/powerpoint/2010/main" val="408241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a:t>
            </a:r>
            <a:r>
              <a:rPr lang="en-US" baseline="0" dirty="0"/>
              <a:t> a high of 27 from 2021 to 10, represents a 63% reduction.  Just added another case, but It is shoe horned into this category.   The officer stopped at a crash scene to help and the car rolled back over him.</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15</a:t>
            </a:fld>
            <a:endParaRPr lang="en-US"/>
          </a:p>
        </p:txBody>
      </p:sp>
    </p:spTree>
    <p:extLst>
      <p:ext uri="{BB962C8B-B14F-4D97-AF65-F5344CB8AC3E}">
        <p14:creationId xmlns:p14="http://schemas.microsoft.com/office/powerpoint/2010/main" val="13010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2022, when the CVVFA recorded 51 struck-by fatalities.  *They count school crossing guards, and other non-sworn law enforcement entities in their numbers.  A small reduction, but a reduction nonetheless.  </a:t>
            </a:r>
          </a:p>
        </p:txBody>
      </p:sp>
      <p:sp>
        <p:nvSpPr>
          <p:cNvPr id="4" name="Slide Number Placeholder 3"/>
          <p:cNvSpPr>
            <a:spLocks noGrp="1"/>
          </p:cNvSpPr>
          <p:nvPr>
            <p:ph type="sldNum" sz="quarter" idx="5"/>
          </p:nvPr>
        </p:nvSpPr>
        <p:spPr/>
        <p:txBody>
          <a:bodyPr/>
          <a:lstStyle/>
          <a:p>
            <a:fld id="{8BC1A9AF-8D61-40CA-AF69-C01B431FC9CB}" type="slidenum">
              <a:rPr lang="en-US" smtClean="0"/>
              <a:t>16</a:t>
            </a:fld>
            <a:endParaRPr lang="en-US"/>
          </a:p>
        </p:txBody>
      </p:sp>
    </p:spTree>
    <p:extLst>
      <p:ext uri="{BB962C8B-B14F-4D97-AF65-F5344CB8AC3E}">
        <p14:creationId xmlns:p14="http://schemas.microsoft.com/office/powerpoint/2010/main" val="50378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Officers can</a:t>
            </a:r>
            <a:r>
              <a:rPr lang="en-US" baseline="0" dirty="0"/>
              <a:t> be distracted drivers and we have seen in the past that they can make mistakes that have resulted in a fatal crash.   One officer rear-ended a vehicle and another failed to yield the right of way to a truck and another was a merge crash.  </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17</a:t>
            </a:fld>
            <a:endParaRPr lang="en-US"/>
          </a:p>
        </p:txBody>
      </p:sp>
    </p:spTree>
    <p:extLst>
      <p:ext uri="{BB962C8B-B14F-4D97-AF65-F5344CB8AC3E}">
        <p14:creationId xmlns:p14="http://schemas.microsoft.com/office/powerpoint/2010/main" val="11762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State Troopers Arron Smith and Master Trooper James Bailey</a:t>
            </a:r>
          </a:p>
        </p:txBody>
      </p:sp>
      <p:sp>
        <p:nvSpPr>
          <p:cNvPr id="4" name="Slide Number Placeholder 3"/>
          <p:cNvSpPr>
            <a:spLocks noGrp="1"/>
          </p:cNvSpPr>
          <p:nvPr>
            <p:ph type="sldNum" sz="quarter" idx="5"/>
          </p:nvPr>
        </p:nvSpPr>
        <p:spPr/>
        <p:txBody>
          <a:bodyPr/>
          <a:lstStyle/>
          <a:p>
            <a:fld id="{8BC1A9AF-8D61-40CA-AF69-C01B431FC9CB}" type="slidenum">
              <a:rPr lang="en-US" smtClean="0"/>
              <a:t>18</a:t>
            </a:fld>
            <a:endParaRPr lang="en-US"/>
          </a:p>
        </p:txBody>
      </p:sp>
    </p:spTree>
    <p:extLst>
      <p:ext uri="{BB962C8B-B14F-4D97-AF65-F5344CB8AC3E}">
        <p14:creationId xmlns:p14="http://schemas.microsoft.com/office/powerpoint/2010/main" val="4175910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only three of the fatalities, meaning the officers deploying, did the suspect vehicle tires get punctured.  </a:t>
            </a:r>
          </a:p>
        </p:txBody>
      </p:sp>
      <p:sp>
        <p:nvSpPr>
          <p:cNvPr id="4" name="Slide Number Placeholder 3"/>
          <p:cNvSpPr>
            <a:spLocks noGrp="1"/>
          </p:cNvSpPr>
          <p:nvPr>
            <p:ph type="sldNum" sz="quarter" idx="5"/>
          </p:nvPr>
        </p:nvSpPr>
        <p:spPr/>
        <p:txBody>
          <a:bodyPr/>
          <a:lstStyle/>
          <a:p>
            <a:fld id="{8BC1A9AF-8D61-40CA-AF69-C01B431FC9CB}" type="slidenum">
              <a:rPr lang="en-US" smtClean="0"/>
              <a:t>21</a:t>
            </a:fld>
            <a:endParaRPr lang="en-US"/>
          </a:p>
        </p:txBody>
      </p:sp>
    </p:spTree>
    <p:extLst>
      <p:ext uri="{BB962C8B-B14F-4D97-AF65-F5344CB8AC3E}">
        <p14:creationId xmlns:p14="http://schemas.microsoft.com/office/powerpoint/2010/main" val="70383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Candlelight vigil, every year</a:t>
            </a:r>
            <a:r>
              <a:rPr lang="en-US" baseline="0" dirty="0"/>
              <a:t> on the National Mall added 224 names. </a:t>
            </a:r>
            <a:r>
              <a:rPr lang="en-US" dirty="0"/>
              <a:t>Names of 2023 LODDs added to the “Deck” of a </a:t>
            </a:r>
            <a:r>
              <a:rPr lang="en-US" dirty="0" err="1"/>
              <a:t>Whelen</a:t>
            </a:r>
            <a:r>
              <a:rPr lang="en-US" dirty="0"/>
              <a:t> Stock car. </a:t>
            </a:r>
            <a:r>
              <a:rPr lang="en-US" baseline="0" dirty="0"/>
              <a:t> 2</a:t>
            </a:r>
            <a:r>
              <a:rPr lang="en-US" baseline="30000" dirty="0"/>
              <a:t>nd</a:t>
            </a:r>
            <a:r>
              <a:rPr lang="en-US" baseline="0" dirty="0"/>
              <a:t> year in a row they did that.  Joint Traffic Safety Summit in Linthicum, Maryland, Visited multiple conferences and association meetings.  Added an Honor Chair to the Museum. (An empty chair to signify the lost).  The museum hosted several events</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2</a:t>
            </a:fld>
            <a:endParaRPr lang="en-US"/>
          </a:p>
        </p:txBody>
      </p:sp>
    </p:spTree>
    <p:extLst>
      <p:ext uri="{BB962C8B-B14F-4D97-AF65-F5344CB8AC3E}">
        <p14:creationId xmlns:p14="http://schemas.microsoft.com/office/powerpoint/2010/main" val="32717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latest fatality study of five years of data, 47% of officers in crashes were not wearing their seat belt.  We train regularly with our firearms and tactically, but many agencies do not routinely train and refresh officers on safe driving habits and roadside safety and incorporate TIM.  Right-side approaches, wearing you body armor, it protects you in struck incidents and crashes, not just from gunfire.  Visibility vest, scene lighting, vehicle markings and emergency lights.  </a:t>
            </a:r>
          </a:p>
        </p:txBody>
      </p:sp>
      <p:sp>
        <p:nvSpPr>
          <p:cNvPr id="4" name="Slide Number Placeholder 3"/>
          <p:cNvSpPr>
            <a:spLocks noGrp="1"/>
          </p:cNvSpPr>
          <p:nvPr>
            <p:ph type="sldNum" sz="quarter" idx="5"/>
          </p:nvPr>
        </p:nvSpPr>
        <p:spPr/>
        <p:txBody>
          <a:bodyPr/>
          <a:lstStyle/>
          <a:p>
            <a:fld id="{8BC1A9AF-8D61-40CA-AF69-C01B431FC9CB}" type="slidenum">
              <a:rPr lang="en-US" smtClean="0"/>
              <a:t>23</a:t>
            </a:fld>
            <a:endParaRPr lang="en-US"/>
          </a:p>
        </p:txBody>
      </p:sp>
    </p:spTree>
    <p:extLst>
      <p:ext uri="{BB962C8B-B14F-4D97-AF65-F5344CB8AC3E}">
        <p14:creationId xmlns:p14="http://schemas.microsoft.com/office/powerpoint/2010/main" val="421896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Regions 6 and 4 led the way in the first quarter of 2022, region 6 and 4 lead again in 2023.   Region 4, had 11 cases of traffic fatalities out of a total of 37. </a:t>
            </a:r>
          </a:p>
        </p:txBody>
      </p:sp>
      <p:sp>
        <p:nvSpPr>
          <p:cNvPr id="4" name="Slide Number Placeholder 3"/>
          <p:cNvSpPr>
            <a:spLocks noGrp="1"/>
          </p:cNvSpPr>
          <p:nvPr>
            <p:ph type="sldNum" sz="quarter" idx="10"/>
          </p:nvPr>
        </p:nvSpPr>
        <p:spPr/>
        <p:txBody>
          <a:bodyPr/>
          <a:lstStyle/>
          <a:p>
            <a:fld id="{D4394931-E5E7-4404-B8E9-0886CD5FB654}" type="slidenum">
              <a:rPr lang="en-US" smtClean="0"/>
              <a:t>24</a:t>
            </a:fld>
            <a:endParaRPr lang="en-US"/>
          </a:p>
        </p:txBody>
      </p:sp>
    </p:spTree>
    <p:extLst>
      <p:ext uri="{BB962C8B-B14F-4D97-AF65-F5344CB8AC3E}">
        <p14:creationId xmlns:p14="http://schemas.microsoft.com/office/powerpoint/2010/main" val="304976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respondersafety.com  top navigation bar “Struck-by &amp; near miss”</a:t>
            </a:r>
          </a:p>
        </p:txBody>
      </p:sp>
      <p:sp>
        <p:nvSpPr>
          <p:cNvPr id="4" name="Slide Number Placeholder 3"/>
          <p:cNvSpPr>
            <a:spLocks noGrp="1"/>
          </p:cNvSpPr>
          <p:nvPr>
            <p:ph type="sldNum" sz="quarter" idx="5"/>
          </p:nvPr>
        </p:nvSpPr>
        <p:spPr/>
        <p:txBody>
          <a:bodyPr/>
          <a:lstStyle/>
          <a:p>
            <a:fld id="{8BC1A9AF-8D61-40CA-AF69-C01B431FC9CB}" type="slidenum">
              <a:rPr lang="en-US" smtClean="0"/>
              <a:t>25</a:t>
            </a:fld>
            <a:endParaRPr lang="en-US"/>
          </a:p>
        </p:txBody>
      </p:sp>
    </p:spTree>
    <p:extLst>
      <p:ext uri="{BB962C8B-B14F-4D97-AF65-F5344CB8AC3E}">
        <p14:creationId xmlns:p14="http://schemas.microsoft.com/office/powerpoint/2010/main" val="3013682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36649282-C982-4199-8878-317188751161}"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LODD’s are down 39% in 2023.  25% decrease in Firearms related deaths, and a 53% decease in the “Other” category which includes Covid related deaths, as well as cardiac cases, and other infrequent causes, such as electrocution, fire, strangled, stabbed.  23,921 Names on </a:t>
            </a:r>
            <a:r>
              <a:rPr lang="en-US"/>
              <a:t>the wall.</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3</a:t>
            </a:fld>
            <a:endParaRPr lang="en-US"/>
          </a:p>
        </p:txBody>
      </p:sp>
    </p:spTree>
    <p:extLst>
      <p:ext uri="{BB962C8B-B14F-4D97-AF65-F5344CB8AC3E}">
        <p14:creationId xmlns:p14="http://schemas.microsoft.com/office/powerpoint/2010/main" val="286401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Produced a report or white paper on the use of TDDs, which I will talk about last.</a:t>
            </a:r>
          </a:p>
        </p:txBody>
      </p:sp>
      <p:sp>
        <p:nvSpPr>
          <p:cNvPr id="4" name="Slide Number Placeholder 3"/>
          <p:cNvSpPr>
            <a:spLocks noGrp="1"/>
          </p:cNvSpPr>
          <p:nvPr>
            <p:ph type="sldNum" sz="quarter" idx="5"/>
          </p:nvPr>
        </p:nvSpPr>
        <p:spPr/>
        <p:txBody>
          <a:bodyPr/>
          <a:lstStyle/>
          <a:p>
            <a:fld id="{8BC1A9AF-8D61-40CA-AF69-C01B431FC9CB}" type="slidenum">
              <a:rPr lang="en-US" smtClean="0"/>
              <a:t>4</a:t>
            </a:fld>
            <a:endParaRPr lang="en-US"/>
          </a:p>
        </p:txBody>
      </p:sp>
    </p:spTree>
    <p:extLst>
      <p:ext uri="{BB962C8B-B14F-4D97-AF65-F5344CB8AC3E}">
        <p14:creationId xmlns:p14="http://schemas.microsoft.com/office/powerpoint/2010/main" val="266905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a:t>The</a:t>
            </a:r>
            <a:r>
              <a:rPr lang="en-US" baseline="0" dirty="0"/>
              <a:t> highest firearms year was 67 Shot and killed in 2016 and 2021.  A total of 578 officers have been shot and killed since 2012 and a total of 553 killed in traffic related incidents since 2012, not including 2023 numbers.  2023, showed significant reductions in fatalities in firearms deaths and crashes.  The FOP recently listed 350 officers shot and wounded.  So, we could have survived more assaults due to body armor, tourniquets, and better tactics.  Crashes could be reduced due to better practices.  Such as right-side approaches, which we saw saved he FFX officer’s life.</a:t>
            </a:r>
            <a:endParaRPr lang="en-US" dirty="0"/>
          </a:p>
        </p:txBody>
      </p:sp>
      <p:sp>
        <p:nvSpPr>
          <p:cNvPr id="56324" name="Slide Number Placeholder 3"/>
          <p:cNvSpPr>
            <a:spLocks noGrp="1"/>
          </p:cNvSpPr>
          <p:nvPr>
            <p:ph type="sldNum" sz="quarter" idx="5"/>
          </p:nvPr>
        </p:nvSpPr>
        <p:spPr/>
        <p:txBody>
          <a:bodyPr/>
          <a:lstStyle/>
          <a:p>
            <a:pPr>
              <a:defRPr/>
            </a:pPr>
            <a:fld id="{1C8A9A3F-6DA0-4E16-B944-066127F8DB49}" type="slidenum">
              <a:rPr lang="en-US" smtClean="0"/>
              <a:pPr>
                <a:defRPr/>
              </a:pPr>
              <a:t>5</a:t>
            </a:fld>
            <a:endParaRPr lang="en-US"/>
          </a:p>
        </p:txBody>
      </p:sp>
    </p:spTree>
    <p:extLst>
      <p:ext uri="{BB962C8B-B14F-4D97-AF65-F5344CB8AC3E}">
        <p14:creationId xmlns:p14="http://schemas.microsoft.com/office/powerpoint/2010/main" val="87729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the 4</a:t>
            </a:r>
            <a:r>
              <a:rPr lang="en-US" baseline="30000" dirty="0"/>
              <a:t>th</a:t>
            </a:r>
            <a:r>
              <a:rPr lang="en-US" dirty="0"/>
              <a:t> quarter of 2022,</a:t>
            </a:r>
            <a:r>
              <a:rPr lang="en-US" baseline="0" dirty="0"/>
              <a:t> when there were a total of 13 fatal incidents.  In 2022, there were 7 auto crashes, 3 struck-by crashes and 3 motorcycles crashes.</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6</a:t>
            </a:fld>
            <a:endParaRPr lang="en-US"/>
          </a:p>
        </p:txBody>
      </p:sp>
    </p:spTree>
    <p:extLst>
      <p:ext uri="{BB962C8B-B14F-4D97-AF65-F5344CB8AC3E}">
        <p14:creationId xmlns:p14="http://schemas.microsoft.com/office/powerpoint/2010/main" val="93433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10 struck by cases, one that was added late, while it is related to traffic it was not a typical “Struck-by” circumstance.  </a:t>
            </a:r>
          </a:p>
        </p:txBody>
      </p:sp>
      <p:sp>
        <p:nvSpPr>
          <p:cNvPr id="4" name="Slide Number Placeholder 3"/>
          <p:cNvSpPr>
            <a:spLocks noGrp="1"/>
          </p:cNvSpPr>
          <p:nvPr>
            <p:ph type="sldNum" sz="quarter" idx="5"/>
          </p:nvPr>
        </p:nvSpPr>
        <p:spPr/>
        <p:txBody>
          <a:bodyPr/>
          <a:lstStyle/>
          <a:p>
            <a:fld id="{8BC1A9AF-8D61-40CA-AF69-C01B431FC9CB}" type="slidenum">
              <a:rPr lang="en-US" smtClean="0"/>
              <a:t>7</a:t>
            </a:fld>
            <a:endParaRPr lang="en-US"/>
          </a:p>
        </p:txBody>
      </p:sp>
    </p:spTree>
    <p:extLst>
      <p:ext uri="{BB962C8B-B14F-4D97-AF65-F5344CB8AC3E}">
        <p14:creationId xmlns:p14="http://schemas.microsoft.com/office/powerpoint/2010/main" val="264529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officers killed were recruits or rookies with less than a year on.  The average age was 41 and the average years in services was 14.  One officer had been on the job for 5 days.  Why was he alone on a vehicle?  </a:t>
            </a:r>
            <a:endParaRPr lang="en-US" dirty="0"/>
          </a:p>
        </p:txBody>
      </p:sp>
      <p:sp>
        <p:nvSpPr>
          <p:cNvPr id="4" name="Slide Number Placeholder 3"/>
          <p:cNvSpPr>
            <a:spLocks noGrp="1"/>
          </p:cNvSpPr>
          <p:nvPr>
            <p:ph type="sldNum" sz="quarter" idx="5"/>
          </p:nvPr>
        </p:nvSpPr>
        <p:spPr/>
        <p:txBody>
          <a:bodyPr/>
          <a:lstStyle/>
          <a:p>
            <a:fld id="{8BC1A9AF-8D61-40CA-AF69-C01B431FC9CB}" type="slidenum">
              <a:rPr lang="en-US" smtClean="0"/>
              <a:t>8</a:t>
            </a:fld>
            <a:endParaRPr lang="en-US"/>
          </a:p>
        </p:txBody>
      </p:sp>
    </p:spTree>
    <p:extLst>
      <p:ext uri="{BB962C8B-B14F-4D97-AF65-F5344CB8AC3E}">
        <p14:creationId xmlns:p14="http://schemas.microsoft.com/office/powerpoint/2010/main" val="334480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appears that nearly all of the response cases involved officers expediting, or running code to the scene or back up.</a:t>
            </a:r>
          </a:p>
        </p:txBody>
      </p:sp>
      <p:sp>
        <p:nvSpPr>
          <p:cNvPr id="4" name="Slide Number Placeholder 3"/>
          <p:cNvSpPr>
            <a:spLocks noGrp="1"/>
          </p:cNvSpPr>
          <p:nvPr>
            <p:ph type="sldNum" sz="quarter" idx="5"/>
          </p:nvPr>
        </p:nvSpPr>
        <p:spPr/>
        <p:txBody>
          <a:bodyPr/>
          <a:lstStyle/>
          <a:p>
            <a:fld id="{8BC1A9AF-8D61-40CA-AF69-C01B431FC9CB}" type="slidenum">
              <a:rPr lang="en-US" smtClean="0"/>
              <a:t>9</a:t>
            </a:fld>
            <a:endParaRPr lang="en-US"/>
          </a:p>
        </p:txBody>
      </p:sp>
    </p:spTree>
    <p:extLst>
      <p:ext uri="{BB962C8B-B14F-4D97-AF65-F5344CB8AC3E}">
        <p14:creationId xmlns:p14="http://schemas.microsoft.com/office/powerpoint/2010/main" val="3295167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593975"/>
            <a:ext cx="6400800" cy="17526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DAD15A-54AE-46E8-90AA-18C3E8B828D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209909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AD15A-54AE-46E8-90AA-18C3E8B828D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230033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AD15A-54AE-46E8-90AA-18C3E8B828D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88808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AD15A-54AE-46E8-90AA-18C3E8B828D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7304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DAD15A-54AE-46E8-90AA-18C3E8B828DE}"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21158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5DAD15A-54AE-46E8-90AA-18C3E8B828D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23499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66999"/>
            <a:ext cx="4040188"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666999"/>
            <a:ext cx="4041775" cy="3459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5DAD15A-54AE-46E8-90AA-18C3E8B828DE}"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221167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DAD15A-54AE-46E8-90AA-18C3E8B828DE}"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314257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AD15A-54AE-46E8-90AA-18C3E8B828DE}"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119127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AD15A-54AE-46E8-90AA-18C3E8B828D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150235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AD15A-54AE-46E8-90AA-18C3E8B828DE}"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F47BD-BBD6-4C8D-9998-AA895B1F4B0C}" type="slidenum">
              <a:rPr lang="en-US" smtClean="0"/>
              <a:t>‹#›</a:t>
            </a:fld>
            <a:endParaRPr lang="en-US"/>
          </a:p>
        </p:txBody>
      </p:sp>
    </p:spTree>
    <p:extLst>
      <p:ext uri="{BB962C8B-B14F-4D97-AF65-F5344CB8AC3E}">
        <p14:creationId xmlns:p14="http://schemas.microsoft.com/office/powerpoint/2010/main" val="31455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3"/>
            </p:custDataLst>
            <p:extLst>
              <p:ext uri="{D42A27DB-BD31-4B8C-83A1-F6EECF244321}">
                <p14:modId xmlns:p14="http://schemas.microsoft.com/office/powerpoint/2010/main" val="39600110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7" name="Object 6"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AD15A-54AE-46E8-90AA-18C3E8B828DE}" type="datetimeFigureOut">
              <a:rPr lang="en-US" smtClean="0"/>
              <a:t>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F47BD-BBD6-4C8D-9998-AA895B1F4B0C}" type="slidenum">
              <a:rPr lang="en-US" smtClean="0"/>
              <a:t>‹#›</a:t>
            </a:fld>
            <a:endParaRPr lang="en-US"/>
          </a:p>
        </p:txBody>
      </p:sp>
    </p:spTree>
    <p:extLst>
      <p:ext uri="{BB962C8B-B14F-4D97-AF65-F5344CB8AC3E}">
        <p14:creationId xmlns:p14="http://schemas.microsoft.com/office/powerpoint/2010/main" val="3639148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ublicdomainpictures.net/view-image.php?image=18397&amp;picture=silver-road-barriers" TargetMode="External"/><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7.jp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nbreul@nleomf.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smag.com/social-justice/black-cops-are-just-as-likely-as-whites-to-kill-black-suspec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3200400"/>
          </a:xfrm>
        </p:spPr>
        <p:txBody>
          <a:bodyPr>
            <a:normAutofit fontScale="90000"/>
          </a:bodyPr>
          <a:lstStyle/>
          <a:p>
            <a:r>
              <a:rPr lang="en-US" altLang="en-US" dirty="0"/>
              <a:t>Work Plan Presentation</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Fourth Quarter and End of Year Report for 2023</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sz="3100" dirty="0"/>
          </a:p>
        </p:txBody>
      </p:sp>
      <p:sp>
        <p:nvSpPr>
          <p:cNvPr id="3" name="Subtitle 2"/>
          <p:cNvSpPr>
            <a:spLocks noGrp="1"/>
          </p:cNvSpPr>
          <p:nvPr>
            <p:ph type="subTitle" idx="1"/>
          </p:nvPr>
        </p:nvSpPr>
        <p:spPr>
          <a:xfrm>
            <a:off x="1371600" y="2895600"/>
            <a:ext cx="6400800" cy="1524000"/>
          </a:xfrm>
        </p:spPr>
        <p:txBody>
          <a:bodyPr>
            <a:noAutofit/>
          </a:bodyPr>
          <a:lstStyle/>
          <a:p>
            <a:endParaRPr lang="en-US" sz="2400" dirty="0">
              <a:solidFill>
                <a:schemeClr val="bg1"/>
              </a:solidFill>
            </a:endParaRPr>
          </a:p>
          <a:p>
            <a:r>
              <a:rPr lang="en-US" dirty="0"/>
              <a:t>Thursday January 25, 2024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5334000"/>
            <a:ext cx="3886202" cy="871913"/>
          </a:xfrm>
          <a:prstGeom prst="rect">
            <a:avLst/>
          </a:prstGeom>
        </p:spPr>
      </p:pic>
      <p:pic>
        <p:nvPicPr>
          <p:cNvPr id="7" name="Picture 6" descr="Logo, company name&#10;&#10;Description automatically generated">
            <a:extLst>
              <a:ext uri="{FF2B5EF4-FFF2-40B4-BE49-F238E27FC236}">
                <a16:creationId xmlns:a16="http://schemas.microsoft.com/office/drawing/2014/main" id="{93913CF3-C116-46EC-BAAA-526384FB5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724400"/>
            <a:ext cx="3886202" cy="1943101"/>
          </a:xfrm>
          <a:prstGeom prst="rect">
            <a:avLst/>
          </a:prstGeom>
        </p:spPr>
      </p:pic>
    </p:spTree>
    <p:extLst>
      <p:ext uri="{BB962C8B-B14F-4D97-AF65-F5344CB8AC3E}">
        <p14:creationId xmlns:p14="http://schemas.microsoft.com/office/powerpoint/2010/main" val="417192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2E88-62CC-05A5-07A4-3D6C1F89DD50}"/>
              </a:ext>
            </a:extLst>
          </p:cNvPr>
          <p:cNvSpPr>
            <a:spLocks noGrp="1"/>
          </p:cNvSpPr>
          <p:nvPr>
            <p:ph type="title"/>
          </p:nvPr>
        </p:nvSpPr>
        <p:spPr/>
        <p:txBody>
          <a:bodyPr/>
          <a:lstStyle/>
          <a:p>
            <a:r>
              <a:rPr lang="en-US" dirty="0"/>
              <a:t>Automobile Crashes </a:t>
            </a:r>
          </a:p>
        </p:txBody>
      </p:sp>
      <p:graphicFrame>
        <p:nvGraphicFramePr>
          <p:cNvPr id="6" name="Content Placeholder 5">
            <a:extLst>
              <a:ext uri="{FF2B5EF4-FFF2-40B4-BE49-F238E27FC236}">
                <a16:creationId xmlns:a16="http://schemas.microsoft.com/office/drawing/2014/main" id="{2CB19C8C-31D6-1714-7293-AD6DD2B32AFF}"/>
              </a:ext>
            </a:extLst>
          </p:cNvPr>
          <p:cNvGraphicFramePr>
            <a:graphicFrameLocks noGrp="1"/>
          </p:cNvGraphicFramePr>
          <p:nvPr>
            <p:ph idx="1"/>
            <p:extLst>
              <p:ext uri="{D42A27DB-BD31-4B8C-83A1-F6EECF244321}">
                <p14:modId xmlns:p14="http://schemas.microsoft.com/office/powerpoint/2010/main" val="2535845961"/>
              </p:ext>
            </p:extLst>
          </p:nvPr>
        </p:nvGraphicFramePr>
        <p:xfrm>
          <a:off x="457200" y="19812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813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0BE4D-4F3C-6C1F-B46A-31455A8538DE}"/>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700" dirty="0"/>
              <a:t>2023 Auto Crash Types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DA1E36-38C6-BEB3-99AA-5A93D4529484}"/>
              </a:ext>
            </a:extLst>
          </p:cNvPr>
          <p:cNvSpPr>
            <a:spLocks noGrp="1"/>
          </p:cNvSpPr>
          <p:nvPr>
            <p:ph sz="half" idx="1"/>
          </p:nvPr>
        </p:nvSpPr>
        <p:spPr>
          <a:xfrm>
            <a:off x="480060" y="2872899"/>
            <a:ext cx="3182691" cy="3320668"/>
          </a:xfrm>
        </p:spPr>
        <p:txBody>
          <a:bodyPr vert="horz" lIns="91440" tIns="45720" rIns="91440" bIns="45720" rtlCol="0">
            <a:normAutofit/>
          </a:bodyPr>
          <a:lstStyle/>
          <a:p>
            <a:pPr indent="-228600">
              <a:lnSpc>
                <a:spcPct val="90000"/>
              </a:lnSpc>
            </a:pPr>
            <a:r>
              <a:rPr lang="en-US" sz="2400" dirty="0"/>
              <a:t>T-Bone (Intersection)=7</a:t>
            </a:r>
          </a:p>
          <a:p>
            <a:pPr indent="-228600">
              <a:lnSpc>
                <a:spcPct val="90000"/>
              </a:lnSpc>
            </a:pPr>
            <a:r>
              <a:rPr lang="en-US" sz="2400" dirty="0"/>
              <a:t>Head-on=7</a:t>
            </a:r>
          </a:p>
          <a:p>
            <a:pPr indent="-228600">
              <a:lnSpc>
                <a:spcPct val="90000"/>
              </a:lnSpc>
            </a:pPr>
            <a:r>
              <a:rPr lang="en-US" sz="2400" dirty="0"/>
              <a:t>Rear-ended=1</a:t>
            </a:r>
          </a:p>
          <a:p>
            <a:pPr indent="-228600">
              <a:lnSpc>
                <a:spcPct val="90000"/>
              </a:lnSpc>
            </a:pPr>
            <a:r>
              <a:rPr lang="en-US" sz="2400" dirty="0"/>
              <a:t>Impaled by gate=1</a:t>
            </a:r>
          </a:p>
          <a:p>
            <a:pPr indent="-228600">
              <a:lnSpc>
                <a:spcPct val="90000"/>
              </a:lnSpc>
            </a:pPr>
            <a:r>
              <a:rPr lang="en-US" sz="2400" dirty="0"/>
              <a:t>Merge=1</a:t>
            </a:r>
          </a:p>
          <a:p>
            <a:pPr indent="-228600">
              <a:lnSpc>
                <a:spcPct val="90000"/>
              </a:lnSpc>
            </a:pPr>
            <a:r>
              <a:rPr lang="en-US" sz="2400" dirty="0"/>
              <a:t>Lost Control=5</a:t>
            </a:r>
          </a:p>
          <a:p>
            <a:pPr indent="-228600">
              <a:lnSpc>
                <a:spcPct val="90000"/>
              </a:lnSpc>
            </a:pPr>
            <a:endParaRPr lang="en-US" sz="1900" dirty="0"/>
          </a:p>
        </p:txBody>
      </p:sp>
      <p:pic>
        <p:nvPicPr>
          <p:cNvPr id="6" name="Content Placeholder 5" descr="A group of firefighters working on a wrecked car&#10;&#10;Description automatically generated">
            <a:extLst>
              <a:ext uri="{FF2B5EF4-FFF2-40B4-BE49-F238E27FC236}">
                <a16:creationId xmlns:a16="http://schemas.microsoft.com/office/drawing/2014/main" id="{3647E076-CE21-D972-87D3-AE5669C502C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810" r="31770"/>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482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1376-7256-B9A2-9A07-6CB23847C0F7}"/>
              </a:ext>
            </a:extLst>
          </p:cNvPr>
          <p:cNvSpPr>
            <a:spLocks noGrp="1"/>
          </p:cNvSpPr>
          <p:nvPr>
            <p:ph type="title"/>
          </p:nvPr>
        </p:nvSpPr>
        <p:spPr/>
        <p:txBody>
          <a:bodyPr/>
          <a:lstStyle/>
          <a:p>
            <a:r>
              <a:rPr lang="en-US" dirty="0"/>
              <a:t>2023 Seatbelt Analysis</a:t>
            </a:r>
          </a:p>
        </p:txBody>
      </p:sp>
      <p:graphicFrame>
        <p:nvGraphicFramePr>
          <p:cNvPr id="6" name="Content Placeholder 5">
            <a:extLst>
              <a:ext uri="{FF2B5EF4-FFF2-40B4-BE49-F238E27FC236}">
                <a16:creationId xmlns:a16="http://schemas.microsoft.com/office/drawing/2014/main" id="{7538510C-497F-AF44-FC19-32C9FAD3D8D2}"/>
              </a:ext>
            </a:extLst>
          </p:cNvPr>
          <p:cNvGraphicFramePr>
            <a:graphicFrameLocks noGrp="1"/>
          </p:cNvGraphicFramePr>
          <p:nvPr>
            <p:ph idx="1"/>
            <p:extLst>
              <p:ext uri="{D42A27DB-BD31-4B8C-83A1-F6EECF244321}">
                <p14:modId xmlns:p14="http://schemas.microsoft.com/office/powerpoint/2010/main" val="4191014387"/>
              </p:ext>
            </p:extLst>
          </p:nvPr>
        </p:nvGraphicFramePr>
        <p:xfrm>
          <a:off x="439271" y="20574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043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5D7CA-A856-6FAA-D664-DE30CF4968BA}"/>
              </a:ext>
            </a:extLst>
          </p:cNvPr>
          <p:cNvSpPr>
            <a:spLocks noGrp="1"/>
          </p:cNvSpPr>
          <p:nvPr>
            <p:ph type="title"/>
          </p:nvPr>
        </p:nvSpPr>
        <p:spPr>
          <a:xfrm>
            <a:off x="571352" y="350196"/>
            <a:ext cx="3485178" cy="1624520"/>
          </a:xfrm>
        </p:spPr>
        <p:txBody>
          <a:bodyPr vert="horz" lIns="91440" tIns="45720" rIns="91440" bIns="45720" rtlCol="0" anchor="ctr">
            <a:normAutofit/>
          </a:bodyPr>
          <a:lstStyle/>
          <a:p>
            <a:pPr algn="l">
              <a:lnSpc>
                <a:spcPct val="90000"/>
              </a:lnSpc>
            </a:pPr>
            <a:r>
              <a:rPr lang="en-US" sz="3500" dirty="0"/>
              <a:t>2023 Motorcycle Crashes</a:t>
            </a:r>
          </a:p>
        </p:txBody>
      </p:sp>
      <p:sp>
        <p:nvSpPr>
          <p:cNvPr id="3" name="Content Placeholder 2">
            <a:extLst>
              <a:ext uri="{FF2B5EF4-FFF2-40B4-BE49-F238E27FC236}">
                <a16:creationId xmlns:a16="http://schemas.microsoft.com/office/drawing/2014/main" id="{39B86F38-B428-5C8A-8571-D6F95EE22648}"/>
              </a:ext>
            </a:extLst>
          </p:cNvPr>
          <p:cNvSpPr>
            <a:spLocks noGrp="1"/>
          </p:cNvSpPr>
          <p:nvPr>
            <p:ph sz="half" idx="1"/>
          </p:nvPr>
        </p:nvSpPr>
        <p:spPr>
          <a:xfrm>
            <a:off x="571351" y="2209800"/>
            <a:ext cx="3485179" cy="4146549"/>
          </a:xfrm>
        </p:spPr>
        <p:txBody>
          <a:bodyPr vert="horz" lIns="91440" tIns="45720" rIns="91440" bIns="45720" rtlCol="0" anchor="ctr">
            <a:noAutofit/>
          </a:bodyPr>
          <a:lstStyle/>
          <a:p>
            <a:pPr indent="-228600">
              <a:lnSpc>
                <a:spcPct val="90000"/>
              </a:lnSpc>
            </a:pPr>
            <a:r>
              <a:rPr lang="en-US" sz="2400" dirty="0"/>
              <a:t>2 of the crashes involved officer responding to work or an assignment.</a:t>
            </a:r>
          </a:p>
          <a:p>
            <a:pPr indent="-228600">
              <a:lnSpc>
                <a:spcPct val="90000"/>
              </a:lnSpc>
            </a:pPr>
            <a:r>
              <a:rPr lang="en-US" sz="2400" dirty="0"/>
              <a:t>1 officer hit a pole (ATV).</a:t>
            </a:r>
          </a:p>
          <a:p>
            <a:pPr indent="-228600">
              <a:lnSpc>
                <a:spcPct val="90000"/>
              </a:lnSpc>
            </a:pPr>
            <a:r>
              <a:rPr lang="en-US" sz="2400" dirty="0"/>
              <a:t>1 officer was struck by a falling object.</a:t>
            </a:r>
          </a:p>
          <a:p>
            <a:pPr indent="-228600">
              <a:lnSpc>
                <a:spcPct val="90000"/>
              </a:lnSpc>
            </a:pPr>
            <a:r>
              <a:rPr lang="en-US" sz="2400" dirty="0"/>
              <a:t>1 officer crashed expediting to assist another officer.</a:t>
            </a:r>
          </a:p>
        </p:txBody>
      </p:sp>
      <p:pic>
        <p:nvPicPr>
          <p:cNvPr id="6" name="Content Placeholder 5" descr="A group of police officers marching on motorcycles&#10;&#10;Description automatically generated">
            <a:extLst>
              <a:ext uri="{FF2B5EF4-FFF2-40B4-BE49-F238E27FC236}">
                <a16:creationId xmlns:a16="http://schemas.microsoft.com/office/drawing/2014/main" id="{9716E7CF-5964-814B-1D98-ED9D03193BA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1012"/>
          <a:stretch/>
        </p:blipFill>
        <p:spPr>
          <a:xfrm rot="5400000">
            <a:off x="3431559" y="1140442"/>
            <a:ext cx="6858000" cy="4577118"/>
          </a:xfrm>
          <a:prstGeom prst="rect">
            <a:avLst/>
          </a:prstGeom>
        </p:spPr>
      </p:pic>
    </p:spTree>
    <p:extLst>
      <p:ext uri="{BB962C8B-B14F-4D97-AF65-F5344CB8AC3E}">
        <p14:creationId xmlns:p14="http://schemas.microsoft.com/office/powerpoint/2010/main" val="3945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085FA-8968-8ECD-3A2E-AFBADC5DCDC9}"/>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700" dirty="0"/>
              <a:t>2023 Struck-by Crashes</a:t>
            </a:r>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D185AB15-44CA-C4AD-F074-1D45D087FE1C}"/>
              </a:ext>
            </a:extLst>
          </p:cNvPr>
          <p:cNvSpPr>
            <a:spLocks noGrp="1"/>
          </p:cNvSpPr>
          <p:nvPr>
            <p:ph sz="half" idx="2"/>
          </p:nvPr>
        </p:nvSpPr>
        <p:spPr>
          <a:xfrm>
            <a:off x="480060" y="2872899"/>
            <a:ext cx="3182691" cy="3320668"/>
          </a:xfrm>
        </p:spPr>
        <p:txBody>
          <a:bodyPr vert="horz" lIns="91440" tIns="45720" rIns="91440" bIns="45720" rtlCol="0">
            <a:normAutofit/>
          </a:bodyPr>
          <a:lstStyle/>
          <a:p>
            <a:pPr indent="-228600">
              <a:lnSpc>
                <a:spcPct val="90000"/>
              </a:lnSpc>
            </a:pPr>
            <a:r>
              <a:rPr lang="en-US" sz="2400" dirty="0"/>
              <a:t>Tire Deflation Devices=4</a:t>
            </a:r>
          </a:p>
          <a:p>
            <a:pPr indent="-228600">
              <a:lnSpc>
                <a:spcPct val="90000"/>
              </a:lnSpc>
            </a:pPr>
            <a:r>
              <a:rPr lang="en-US" sz="2400" dirty="0"/>
              <a:t>Construction Site=1</a:t>
            </a:r>
          </a:p>
          <a:p>
            <a:pPr indent="-228600">
              <a:lnSpc>
                <a:spcPct val="90000"/>
              </a:lnSpc>
            </a:pPr>
            <a:r>
              <a:rPr lang="en-US" sz="2400" dirty="0"/>
              <a:t>Assisting motorist=2</a:t>
            </a:r>
          </a:p>
          <a:p>
            <a:pPr indent="-228600">
              <a:lnSpc>
                <a:spcPct val="90000"/>
              </a:lnSpc>
            </a:pPr>
            <a:r>
              <a:rPr lang="en-US" sz="2400" dirty="0"/>
              <a:t>Retrieving animal=1</a:t>
            </a:r>
          </a:p>
          <a:p>
            <a:pPr indent="-228600">
              <a:lnSpc>
                <a:spcPct val="90000"/>
              </a:lnSpc>
            </a:pPr>
            <a:r>
              <a:rPr lang="en-US" sz="2400" dirty="0"/>
              <a:t>Intentionally hit</a:t>
            </a:r>
            <a:r>
              <a:rPr lang="en-US" sz="2400"/>
              <a:t>=2</a:t>
            </a:r>
            <a:endParaRPr lang="en-US" sz="2400" dirty="0"/>
          </a:p>
        </p:txBody>
      </p:sp>
      <p:pic>
        <p:nvPicPr>
          <p:cNvPr id="28" name="Content Placeholder 27" descr="A person looking through the window of a car&#10;&#10;Description automatically generated">
            <a:extLst>
              <a:ext uri="{FF2B5EF4-FFF2-40B4-BE49-F238E27FC236}">
                <a16:creationId xmlns:a16="http://schemas.microsoft.com/office/drawing/2014/main" id="{9518CB6A-DD14-B515-3BA2-F73C057801C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2913" r="2477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9245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6E37-3CDF-2B1D-6237-7D70D711D7C9}"/>
              </a:ext>
            </a:extLst>
          </p:cNvPr>
          <p:cNvSpPr>
            <a:spLocks noGrp="1"/>
          </p:cNvSpPr>
          <p:nvPr>
            <p:ph type="title"/>
          </p:nvPr>
        </p:nvSpPr>
        <p:spPr/>
        <p:txBody>
          <a:bodyPr/>
          <a:lstStyle/>
          <a:p>
            <a:r>
              <a:rPr lang="en-US" dirty="0"/>
              <a:t>Five year look at Struck-by Crashes</a:t>
            </a:r>
          </a:p>
        </p:txBody>
      </p:sp>
      <p:graphicFrame>
        <p:nvGraphicFramePr>
          <p:cNvPr id="6" name="Content Placeholder 5">
            <a:extLst>
              <a:ext uri="{FF2B5EF4-FFF2-40B4-BE49-F238E27FC236}">
                <a16:creationId xmlns:a16="http://schemas.microsoft.com/office/drawing/2014/main" id="{06E59085-630E-DFC8-BAEB-B01C01643D5D}"/>
              </a:ext>
            </a:extLst>
          </p:cNvPr>
          <p:cNvGraphicFramePr>
            <a:graphicFrameLocks noGrp="1"/>
          </p:cNvGraphicFramePr>
          <p:nvPr>
            <p:ph idx="1"/>
            <p:extLst>
              <p:ext uri="{D42A27DB-BD31-4B8C-83A1-F6EECF244321}">
                <p14:modId xmlns:p14="http://schemas.microsoft.com/office/powerpoint/2010/main" val="4017160754"/>
              </p:ext>
            </p:extLst>
          </p:nvPr>
        </p:nvGraphicFramePr>
        <p:xfrm>
          <a:off x="457200" y="1981200"/>
          <a:ext cx="8229600" cy="4144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10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68EB8-BD4F-B12D-00C3-780FEE6FC979}"/>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3300" b="1" dirty="0"/>
              <a:t> First Responder, Towing and Recovery Struck-by Data for 2023</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5EB30DE-0775-8F0D-D760-E922362F8F3F}"/>
              </a:ext>
            </a:extLst>
          </p:cNvPr>
          <p:cNvSpPr>
            <a:spLocks noGrp="1"/>
          </p:cNvSpPr>
          <p:nvPr>
            <p:ph idx="1"/>
          </p:nvPr>
        </p:nvSpPr>
        <p:spPr>
          <a:xfrm>
            <a:off x="480060" y="2872899"/>
            <a:ext cx="3182691" cy="3320668"/>
          </a:xfrm>
        </p:spPr>
        <p:txBody>
          <a:bodyPr vert="horz" lIns="91440" tIns="45720" rIns="91440" bIns="45720" rtlCol="0">
            <a:normAutofit/>
          </a:bodyPr>
          <a:lstStyle/>
          <a:p>
            <a:pPr indent="-228600">
              <a:lnSpc>
                <a:spcPct val="90000"/>
              </a:lnSpc>
            </a:pPr>
            <a:r>
              <a:rPr lang="en-US" sz="2400" b="1" dirty="0"/>
              <a:t>45</a:t>
            </a:r>
            <a:r>
              <a:rPr lang="en-US" sz="2400" dirty="0"/>
              <a:t> cases nationally</a:t>
            </a:r>
          </a:p>
          <a:p>
            <a:pPr lvl="1" indent="-228600">
              <a:lnSpc>
                <a:spcPct val="90000"/>
              </a:lnSpc>
            </a:pPr>
            <a:r>
              <a:rPr lang="en-US" sz="2000" dirty="0"/>
              <a:t>20 Towing/recovery</a:t>
            </a:r>
          </a:p>
          <a:p>
            <a:pPr lvl="1" indent="-228600">
              <a:lnSpc>
                <a:spcPct val="90000"/>
              </a:lnSpc>
            </a:pPr>
            <a:r>
              <a:rPr lang="en-US" sz="2000" dirty="0"/>
              <a:t>14 Law Enforcement*</a:t>
            </a:r>
          </a:p>
          <a:p>
            <a:pPr lvl="1" indent="-228600">
              <a:lnSpc>
                <a:spcPct val="90000"/>
              </a:lnSpc>
            </a:pPr>
            <a:r>
              <a:rPr lang="en-US" sz="2000" dirty="0"/>
              <a:t>8 Fire and EMS</a:t>
            </a:r>
          </a:p>
          <a:p>
            <a:pPr lvl="1" indent="-228600">
              <a:lnSpc>
                <a:spcPct val="90000"/>
              </a:lnSpc>
            </a:pPr>
            <a:r>
              <a:rPr lang="en-US" sz="2000" dirty="0"/>
              <a:t>3 DOT</a:t>
            </a:r>
            <a:endParaRPr lang="en-US" sz="1900" dirty="0"/>
          </a:p>
          <a:p>
            <a:pPr marL="114300" indent="-228600">
              <a:lnSpc>
                <a:spcPct val="90000"/>
              </a:lnSpc>
            </a:pPr>
            <a:r>
              <a:rPr lang="en-US" sz="1900" b="1" dirty="0"/>
              <a:t>Source: Respondersafety.com</a:t>
            </a:r>
          </a:p>
        </p:txBody>
      </p:sp>
      <p:pic>
        <p:nvPicPr>
          <p:cNvPr id="4" name="Picture 3" descr="A tow truck with a broken down car&#10;&#10;Description automatically generated">
            <a:extLst>
              <a:ext uri="{FF2B5EF4-FFF2-40B4-BE49-F238E27FC236}">
                <a16:creationId xmlns:a16="http://schemas.microsoft.com/office/drawing/2014/main" id="{811AFE6C-7801-FBD0-C635-FBC4A1CD64F3}"/>
              </a:ext>
            </a:extLst>
          </p:cNvPr>
          <p:cNvPicPr>
            <a:picLocks noChangeAspect="1"/>
          </p:cNvPicPr>
          <p:nvPr/>
        </p:nvPicPr>
        <p:blipFill rotWithShape="1">
          <a:blip r:embed="rId3">
            <a:extLst>
              <a:ext uri="{28A0092B-C50C-407E-A947-70E740481C1C}">
                <a14:useLocalDpi xmlns:a14="http://schemas.microsoft.com/office/drawing/2010/main" val="0"/>
              </a:ext>
            </a:extLst>
          </a:blip>
          <a:srcRect l="25538" r="2424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750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93D84-353E-08CD-1099-C4BE0F618B22}"/>
              </a:ext>
            </a:extLst>
          </p:cNvPr>
          <p:cNvSpPr>
            <a:spLocks noGrp="1"/>
          </p:cNvSpPr>
          <p:nvPr>
            <p:ph type="title"/>
          </p:nvPr>
        </p:nvSpPr>
        <p:spPr>
          <a:xfrm>
            <a:off x="480060" y="4777739"/>
            <a:ext cx="2564242" cy="1412119"/>
          </a:xfrm>
        </p:spPr>
        <p:txBody>
          <a:bodyPr vert="horz" lIns="91440" tIns="45720" rIns="91440" bIns="45720" rtlCol="0" anchor="ctr">
            <a:normAutofit/>
          </a:bodyPr>
          <a:lstStyle/>
          <a:p>
            <a:pPr algn="l">
              <a:lnSpc>
                <a:spcPct val="90000"/>
              </a:lnSpc>
            </a:pPr>
            <a:r>
              <a:rPr lang="en-US" sz="4200" dirty="0"/>
              <a:t>D-Drivers and SDMO</a:t>
            </a:r>
          </a:p>
        </p:txBody>
      </p:sp>
      <p:pic>
        <p:nvPicPr>
          <p:cNvPr id="6" name="Content Placeholder 5" descr="A police officer standing on a road with a police officer on the roof&#10;&#10;Description automatically generated">
            <a:extLst>
              <a:ext uri="{FF2B5EF4-FFF2-40B4-BE49-F238E27FC236}">
                <a16:creationId xmlns:a16="http://schemas.microsoft.com/office/drawing/2014/main" id="{D2D7AC62-0EBE-85CB-25F6-39788DB8189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704" b="-1"/>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6"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035B2BDF-F0F9-6900-855E-846051BC4659}"/>
              </a:ext>
            </a:extLst>
          </p:cNvPr>
          <p:cNvSpPr>
            <a:spLocks noGrp="1"/>
          </p:cNvSpPr>
          <p:nvPr>
            <p:ph sz="half" idx="1"/>
          </p:nvPr>
        </p:nvSpPr>
        <p:spPr>
          <a:xfrm>
            <a:off x="3490720" y="4777739"/>
            <a:ext cx="5173220" cy="1399223"/>
          </a:xfrm>
        </p:spPr>
        <p:txBody>
          <a:bodyPr vert="horz" lIns="91440" tIns="45720" rIns="91440" bIns="45720" rtlCol="0" anchor="ctr">
            <a:normAutofit fontScale="92500" lnSpcReduction="20000"/>
          </a:bodyPr>
          <a:lstStyle/>
          <a:p>
            <a:pPr indent="-228600">
              <a:lnSpc>
                <a:spcPct val="90000"/>
              </a:lnSpc>
            </a:pPr>
            <a:r>
              <a:rPr lang="en-US" sz="2000" dirty="0"/>
              <a:t>Impaired=7</a:t>
            </a:r>
          </a:p>
          <a:p>
            <a:pPr indent="-228600">
              <a:lnSpc>
                <a:spcPct val="90000"/>
              </a:lnSpc>
            </a:pPr>
            <a:r>
              <a:rPr lang="en-US" sz="2000" dirty="0"/>
              <a:t>Distracted=1</a:t>
            </a:r>
          </a:p>
          <a:p>
            <a:pPr indent="-228600">
              <a:lnSpc>
                <a:spcPct val="90000"/>
              </a:lnSpc>
            </a:pPr>
            <a:r>
              <a:rPr lang="en-US" sz="2000" dirty="0"/>
              <a:t>Drowsy=1</a:t>
            </a:r>
          </a:p>
          <a:p>
            <a:pPr indent="-228600">
              <a:lnSpc>
                <a:spcPct val="90000"/>
              </a:lnSpc>
            </a:pPr>
            <a:r>
              <a:rPr lang="en-US" sz="2000" dirty="0"/>
              <a:t>Inattention or officer error=3</a:t>
            </a:r>
          </a:p>
          <a:p>
            <a:pPr indent="-228600">
              <a:lnSpc>
                <a:spcPct val="90000"/>
              </a:lnSpc>
            </a:pPr>
            <a:r>
              <a:rPr lang="en-US" sz="2000" dirty="0"/>
              <a:t>Violation of SDMO=4</a:t>
            </a:r>
          </a:p>
        </p:txBody>
      </p:sp>
    </p:spTree>
    <p:extLst>
      <p:ext uri="{BB962C8B-B14F-4D97-AF65-F5344CB8AC3E}">
        <p14:creationId xmlns:p14="http://schemas.microsoft.com/office/powerpoint/2010/main" val="212954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6DBFCBF-E869-4150-807D-0EA34DD5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19225-750A-7486-78E1-2E70FC3171E8}"/>
              </a:ext>
            </a:extLst>
          </p:cNvPr>
          <p:cNvSpPr>
            <a:spLocks noGrp="1"/>
          </p:cNvSpPr>
          <p:nvPr>
            <p:ph type="title"/>
          </p:nvPr>
        </p:nvSpPr>
        <p:spPr>
          <a:xfrm>
            <a:off x="628649" y="4428000"/>
            <a:ext cx="4607719" cy="1400400"/>
          </a:xfrm>
        </p:spPr>
        <p:txBody>
          <a:bodyPr vert="horz" wrap="square" lIns="91440" tIns="45720" rIns="91440" bIns="45720" rtlCol="0" anchor="b">
            <a:normAutofit/>
          </a:bodyPr>
          <a:lstStyle/>
          <a:p>
            <a:pPr algn="l">
              <a:lnSpc>
                <a:spcPct val="90000"/>
              </a:lnSpc>
            </a:pPr>
            <a:r>
              <a:rPr lang="en-US" sz="4500" kern="1200" dirty="0">
                <a:solidFill>
                  <a:schemeClr val="bg1"/>
                </a:solidFill>
                <a:latin typeface="+mj-lt"/>
                <a:ea typeface="+mj-ea"/>
                <a:cs typeface="+mj-cs"/>
              </a:rPr>
              <a:t>Tire Deflation Devices 2023</a:t>
            </a:r>
          </a:p>
        </p:txBody>
      </p:sp>
      <p:pic>
        <p:nvPicPr>
          <p:cNvPr id="4" name="Picture 3" descr="A person in a uniform&#10;&#10;Description automatically generated">
            <a:extLst>
              <a:ext uri="{FF2B5EF4-FFF2-40B4-BE49-F238E27FC236}">
                <a16:creationId xmlns:a16="http://schemas.microsoft.com/office/drawing/2014/main" id="{7E4EB622-DAA3-2338-24BE-872D4AB45804}"/>
              </a:ext>
            </a:extLst>
          </p:cNvPr>
          <p:cNvPicPr>
            <a:picLocks noChangeAspect="1"/>
          </p:cNvPicPr>
          <p:nvPr/>
        </p:nvPicPr>
        <p:blipFill rotWithShape="1">
          <a:blip r:embed="rId3">
            <a:extLst>
              <a:ext uri="{28A0092B-C50C-407E-A947-70E740481C1C}">
                <a14:useLocalDpi xmlns:a14="http://schemas.microsoft.com/office/drawing/2010/main" val="0"/>
              </a:ext>
            </a:extLst>
          </a:blip>
          <a:srcRect l="15813" r="13942" b="5"/>
          <a:stretch/>
        </p:blipFill>
        <p:spPr>
          <a:xfrm>
            <a:off x="-3" y="10"/>
            <a:ext cx="2214562"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8" name="Content Placeholder 7" descr="A person in a police uniform&#10;&#10;Description automatically generated">
            <a:extLst>
              <a:ext uri="{FF2B5EF4-FFF2-40B4-BE49-F238E27FC236}">
                <a16:creationId xmlns:a16="http://schemas.microsoft.com/office/drawing/2014/main" id="{7244E532-0FD6-B23C-C94D-4BDD7B4D2B4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6543" r="13730"/>
          <a:stretch/>
        </p:blipFill>
        <p:spPr>
          <a:xfrm>
            <a:off x="2357439" y="10"/>
            <a:ext cx="2143125"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7" name="Picture 6" descr="A person in a vest&#10;&#10;Description automatically generated">
            <a:extLst>
              <a:ext uri="{FF2B5EF4-FFF2-40B4-BE49-F238E27FC236}">
                <a16:creationId xmlns:a16="http://schemas.microsoft.com/office/drawing/2014/main" id="{14F6FAF1-D5E0-EC09-AF2E-93267DB69A28}"/>
              </a:ext>
            </a:extLst>
          </p:cNvPr>
          <p:cNvPicPr>
            <a:picLocks noChangeAspect="1"/>
          </p:cNvPicPr>
          <p:nvPr/>
        </p:nvPicPr>
        <p:blipFill rotWithShape="1">
          <a:blip r:embed="rId5">
            <a:extLst>
              <a:ext uri="{28A0092B-C50C-407E-A947-70E740481C1C}">
                <a14:useLocalDpi xmlns:a14="http://schemas.microsoft.com/office/drawing/2010/main" val="0"/>
              </a:ext>
            </a:extLst>
          </a:blip>
          <a:srcRect l="20762" r="12760" b="-1"/>
          <a:stretch/>
        </p:blipFill>
        <p:spPr>
          <a:xfrm>
            <a:off x="4643438" y="10"/>
            <a:ext cx="2143124"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6" name="Content Placeholder 5" descr="A close-up of a police officer&#10;&#10;Description automatically generated">
            <a:extLst>
              <a:ext uri="{FF2B5EF4-FFF2-40B4-BE49-F238E27FC236}">
                <a16:creationId xmlns:a16="http://schemas.microsoft.com/office/drawing/2014/main" id="{3BC7FDCD-21BE-E1DC-06CD-99945A62AFE5}"/>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10785" r="20858" b="4"/>
          <a:stretch/>
        </p:blipFill>
        <p:spPr>
          <a:xfrm>
            <a:off x="6929436" y="10"/>
            <a:ext cx="2214564"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27" name="Group 26">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25" name="Freeform: Shape 24">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3660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12A7-87D5-C559-FB15-600D890A1BBF}"/>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dirty="0"/>
              <a:t>Ten Year Analysis of Cases</a:t>
            </a:r>
          </a:p>
        </p:txBody>
      </p:sp>
      <p:pic>
        <p:nvPicPr>
          <p:cNvPr id="6" name="Content Placeholder 5" descr="A car on the road&#10;&#10;Description automatically generated">
            <a:extLst>
              <a:ext uri="{FF2B5EF4-FFF2-40B4-BE49-F238E27FC236}">
                <a16:creationId xmlns:a16="http://schemas.microsoft.com/office/drawing/2014/main" id="{AA5CC5A0-190D-D1F8-2105-4D3BA307836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924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4A3399C-C89E-AC5E-47EF-2F922A35A975}"/>
              </a:ext>
            </a:extLst>
          </p:cNvPr>
          <p:cNvSpPr>
            <a:spLocks noGrp="1"/>
          </p:cNvSpPr>
          <p:nvPr>
            <p:ph sz="half" idx="1"/>
          </p:nvPr>
        </p:nvSpPr>
        <p:spPr>
          <a:xfrm>
            <a:off x="3167986" y="3752850"/>
            <a:ext cx="5614060" cy="2800350"/>
          </a:xfrm>
        </p:spPr>
        <p:txBody>
          <a:bodyPr vert="horz" lIns="91440" tIns="45720" rIns="91440" bIns="45720" rtlCol="0" anchor="ctr">
            <a:noAutofit/>
          </a:bodyPr>
          <a:lstStyle/>
          <a:p>
            <a:pPr indent="-228600">
              <a:lnSpc>
                <a:spcPct val="90000"/>
              </a:lnSpc>
            </a:pPr>
            <a:r>
              <a:rPr lang="en-US" sz="2000" dirty="0"/>
              <a:t>17 cases linked to TDD deployment or use.</a:t>
            </a:r>
          </a:p>
          <a:p>
            <a:pPr lvl="1" indent="-228600">
              <a:lnSpc>
                <a:spcPct val="90000"/>
              </a:lnSpc>
            </a:pPr>
            <a:r>
              <a:rPr lang="en-US" sz="2000" dirty="0"/>
              <a:t>In 15 of those cases the officers we either completely exposed in the roadway or did not have adequate protection.</a:t>
            </a:r>
          </a:p>
          <a:p>
            <a:pPr lvl="1" indent="-228600">
              <a:lnSpc>
                <a:spcPct val="90000"/>
              </a:lnSpc>
            </a:pPr>
            <a:r>
              <a:rPr lang="en-US" sz="2000" dirty="0"/>
              <a:t>Officers taking unnecessary risks and not deploying the devices as intended or trained on.</a:t>
            </a:r>
          </a:p>
          <a:p>
            <a:pPr lvl="1" indent="-228600">
              <a:lnSpc>
                <a:spcPct val="90000"/>
              </a:lnSpc>
            </a:pPr>
            <a:r>
              <a:rPr lang="en-US" sz="2000" b="1" dirty="0">
                <a:solidFill>
                  <a:srgbClr val="FF0000"/>
                </a:solidFill>
              </a:rPr>
              <a:t>3 of the officers killed were struck by fellow officers</a:t>
            </a:r>
          </a:p>
        </p:txBody>
      </p:sp>
    </p:spTree>
    <p:extLst>
      <p:ext uri="{BB962C8B-B14F-4D97-AF65-F5344CB8AC3E}">
        <p14:creationId xmlns:p14="http://schemas.microsoft.com/office/powerpoint/2010/main" val="312187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holding candles in front of a monument&#10;&#10;Description automatically generated">
            <a:extLst>
              <a:ext uri="{FF2B5EF4-FFF2-40B4-BE49-F238E27FC236}">
                <a16:creationId xmlns:a16="http://schemas.microsoft.com/office/drawing/2014/main" id="{0B0F1198-E721-129E-38D3-452EECBE9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213" y="642938"/>
            <a:ext cx="5037138" cy="3762375"/>
          </a:xfrm>
          <a:prstGeom prst="rect">
            <a:avLst/>
          </a:prstGeom>
        </p:spPr>
      </p:pic>
      <p:pic>
        <p:nvPicPr>
          <p:cNvPr id="5" name="Content Placeholder 4" descr="A car with a poster on the back&#10;&#10;Description automatically generated with medium confidence">
            <a:extLst>
              <a:ext uri="{FF2B5EF4-FFF2-40B4-BE49-F238E27FC236}">
                <a16:creationId xmlns:a16="http://schemas.microsoft.com/office/drawing/2014/main" id="{1C2724FE-4199-A280-7688-0134A7A1DF3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605213" y="4473575"/>
            <a:ext cx="1276350" cy="1736725"/>
          </a:xfrm>
        </p:spPr>
      </p:pic>
      <p:pic>
        <p:nvPicPr>
          <p:cNvPr id="7" name="Picture 6" descr="A group of people sitting in a lecture hall&#10;&#10;Description automatically generated">
            <a:extLst>
              <a:ext uri="{FF2B5EF4-FFF2-40B4-BE49-F238E27FC236}">
                <a16:creationId xmlns:a16="http://schemas.microsoft.com/office/drawing/2014/main" id="{48FB272D-C93E-BB9C-99C0-95802800A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8238" y="4473575"/>
            <a:ext cx="2339975" cy="1736725"/>
          </a:xfrm>
          <a:prstGeom prst="rect">
            <a:avLst/>
          </a:prstGeom>
        </p:spPr>
      </p:pic>
      <p:pic>
        <p:nvPicPr>
          <p:cNvPr id="9" name="Picture 8" descr="A group of people at a convention&#10;&#10;Description automatically generated">
            <a:extLst>
              <a:ext uri="{FF2B5EF4-FFF2-40B4-BE49-F238E27FC236}">
                <a16:creationId xmlns:a16="http://schemas.microsoft.com/office/drawing/2014/main" id="{67F24437-1D2F-C908-BF04-6C7CED02F7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131050" y="4699000"/>
            <a:ext cx="1736725" cy="1285875"/>
          </a:xfrm>
          <a:prstGeom prst="rect">
            <a:avLst/>
          </a:prstGeom>
        </p:spPr>
      </p:pic>
      <p:sp>
        <p:nvSpPr>
          <p:cNvPr id="2" name="Title 1">
            <a:extLst>
              <a:ext uri="{FF2B5EF4-FFF2-40B4-BE49-F238E27FC236}">
                <a16:creationId xmlns:a16="http://schemas.microsoft.com/office/drawing/2014/main" id="{ACB78294-2BDB-4477-E390-A7AE5E5F48CB}"/>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nSpc>
                <a:spcPct val="90000"/>
              </a:lnSpc>
            </a:pPr>
            <a:r>
              <a:rPr lang="en-US" sz="3100" kern="1200" dirty="0">
                <a:solidFill>
                  <a:srgbClr val="FFFFFF"/>
                </a:solidFill>
                <a:latin typeface="+mj-lt"/>
                <a:ea typeface="+mj-ea"/>
                <a:cs typeface="+mj-cs"/>
              </a:rPr>
              <a:t>The Year in Review</a:t>
            </a:r>
          </a:p>
        </p:txBody>
      </p:sp>
    </p:spTree>
    <p:extLst>
      <p:ext uri="{BB962C8B-B14F-4D97-AF65-F5344CB8AC3E}">
        <p14:creationId xmlns:p14="http://schemas.microsoft.com/office/powerpoint/2010/main" val="410385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96DA-D0B0-EE8B-1EE0-A5EEB592DA1E}"/>
              </a:ext>
            </a:extLst>
          </p:cNvPr>
          <p:cNvSpPr>
            <a:spLocks noGrp="1"/>
          </p:cNvSpPr>
          <p:nvPr>
            <p:ph type="title"/>
          </p:nvPr>
        </p:nvSpPr>
        <p:spPr/>
        <p:txBody>
          <a:bodyPr/>
          <a:lstStyle/>
          <a:p>
            <a:r>
              <a:rPr lang="en-US" dirty="0"/>
              <a:t>Tire Deflation Devices</a:t>
            </a:r>
          </a:p>
        </p:txBody>
      </p:sp>
      <p:pic>
        <p:nvPicPr>
          <p:cNvPr id="6" name="Content Placeholder 5" descr="A person holding an object in the street&#10;&#10;Description automatically generated">
            <a:extLst>
              <a:ext uri="{FF2B5EF4-FFF2-40B4-BE49-F238E27FC236}">
                <a16:creationId xmlns:a16="http://schemas.microsoft.com/office/drawing/2014/main" id="{10FC91C8-C2F1-3ED4-53B0-B531796F669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8563" y="2812378"/>
            <a:ext cx="4385501" cy="2597822"/>
          </a:xfrm>
        </p:spPr>
      </p:pic>
      <p:pic>
        <p:nvPicPr>
          <p:cNvPr id="8" name="Content Placeholder 7" descr="A police officer running on a street&#10;&#10;Description automatically generated">
            <a:extLst>
              <a:ext uri="{FF2B5EF4-FFF2-40B4-BE49-F238E27FC236}">
                <a16:creationId xmlns:a16="http://schemas.microsoft.com/office/drawing/2014/main" id="{348685DA-63E9-7981-7192-D2B03ADAB93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1604" y="2769668"/>
            <a:ext cx="3986134" cy="2640532"/>
          </a:xfrm>
        </p:spPr>
      </p:pic>
    </p:spTree>
    <p:extLst>
      <p:ext uri="{BB962C8B-B14F-4D97-AF65-F5344CB8AC3E}">
        <p14:creationId xmlns:p14="http://schemas.microsoft.com/office/powerpoint/2010/main" val="360456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9CDDA3-CB5F-A1D2-D723-011DADF811FB}"/>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700" dirty="0"/>
              <a:t>TDD Analysis</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67F6C3-FA43-615F-F2A8-A5EC56E7C718}"/>
              </a:ext>
            </a:extLst>
          </p:cNvPr>
          <p:cNvSpPr>
            <a:spLocks noGrp="1"/>
          </p:cNvSpPr>
          <p:nvPr>
            <p:ph sz="half" idx="1"/>
          </p:nvPr>
        </p:nvSpPr>
        <p:spPr>
          <a:xfrm>
            <a:off x="480060" y="2872898"/>
            <a:ext cx="3182691" cy="3985101"/>
          </a:xfrm>
        </p:spPr>
        <p:txBody>
          <a:bodyPr vert="horz" lIns="91440" tIns="45720" rIns="91440" bIns="45720" rtlCol="0">
            <a:normAutofit/>
          </a:bodyPr>
          <a:lstStyle/>
          <a:p>
            <a:pPr indent="-228600">
              <a:lnSpc>
                <a:spcPct val="90000"/>
              </a:lnSpc>
            </a:pPr>
            <a:r>
              <a:rPr lang="en-US" sz="1900" dirty="0"/>
              <a:t>Since 1996, the NLEOMF has recorded 46 deaths linked to TDDS.</a:t>
            </a:r>
          </a:p>
          <a:p>
            <a:pPr indent="-228600">
              <a:lnSpc>
                <a:spcPct val="90000"/>
              </a:lnSpc>
            </a:pPr>
            <a:r>
              <a:rPr lang="en-US" sz="1900" dirty="0"/>
              <a:t>In the ten-year case analysis:</a:t>
            </a:r>
          </a:p>
          <a:p>
            <a:pPr lvl="1" indent="-228600">
              <a:lnSpc>
                <a:spcPct val="90000"/>
              </a:lnSpc>
              <a:buFont typeface="Arial" panose="020B0604020202020204" pitchFamily="34" charset="0"/>
              <a:buChar char="•"/>
            </a:pPr>
            <a:r>
              <a:rPr lang="en-US" sz="1900" dirty="0"/>
              <a:t>21 people died (Total)</a:t>
            </a:r>
          </a:p>
          <a:p>
            <a:pPr lvl="1" indent="-228600">
              <a:lnSpc>
                <a:spcPct val="90000"/>
              </a:lnSpc>
              <a:buFont typeface="Arial" panose="020B0604020202020204" pitchFamily="34" charset="0"/>
              <a:buChar char="•"/>
            </a:pPr>
            <a:r>
              <a:rPr lang="en-US" sz="1900" dirty="0"/>
              <a:t>8 officers were injured</a:t>
            </a:r>
          </a:p>
          <a:p>
            <a:pPr lvl="1" indent="-228600">
              <a:lnSpc>
                <a:spcPct val="90000"/>
              </a:lnSpc>
              <a:buFont typeface="Arial" panose="020B0604020202020204" pitchFamily="34" charset="0"/>
              <a:buChar char="•"/>
            </a:pPr>
            <a:r>
              <a:rPr lang="en-US" sz="1900" dirty="0"/>
              <a:t>Numerous vehicles wrecked</a:t>
            </a:r>
          </a:p>
          <a:p>
            <a:pPr lvl="1" indent="-228600">
              <a:lnSpc>
                <a:spcPct val="90000"/>
              </a:lnSpc>
              <a:buFont typeface="Arial" panose="020B0604020202020204" pitchFamily="34" charset="0"/>
              <a:buChar char="•"/>
            </a:pPr>
            <a:r>
              <a:rPr lang="en-US" sz="1900" dirty="0"/>
              <a:t>In 15 of the cases the speeds were reported above 90 MPH</a:t>
            </a:r>
          </a:p>
        </p:txBody>
      </p:sp>
      <p:pic>
        <p:nvPicPr>
          <p:cNvPr id="6" name="Content Placeholder 5" descr="A person running on the road&#10;&#10;Description automatically generated">
            <a:extLst>
              <a:ext uri="{FF2B5EF4-FFF2-40B4-BE49-F238E27FC236}">
                <a16:creationId xmlns:a16="http://schemas.microsoft.com/office/drawing/2014/main" id="{18343B88-13A0-4F4D-0074-B9D68E7ED5E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1046" r="30776"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102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0E78F-622D-7387-8489-426E27AE3D09}"/>
              </a:ext>
            </a:extLst>
          </p:cNvPr>
          <p:cNvSpPr>
            <a:spLocks noGrp="1"/>
          </p:cNvSpPr>
          <p:nvPr>
            <p:ph type="title"/>
          </p:nvPr>
        </p:nvSpPr>
        <p:spPr>
          <a:xfrm>
            <a:off x="628650" y="176214"/>
            <a:ext cx="7886700" cy="1481188"/>
          </a:xfrm>
        </p:spPr>
        <p:txBody>
          <a:bodyPr vert="horz" lIns="91440" tIns="45720" rIns="91440" bIns="45720" rtlCol="0" anchor="ctr">
            <a:normAutofit/>
          </a:bodyPr>
          <a:lstStyle/>
          <a:p>
            <a:pPr>
              <a:lnSpc>
                <a:spcPct val="90000"/>
              </a:lnSpc>
            </a:pPr>
            <a:r>
              <a:rPr lang="en-US" sz="3500"/>
              <a:t>Recommendations</a:t>
            </a:r>
          </a:p>
        </p:txBody>
      </p:sp>
      <p:sp>
        <p:nvSpPr>
          <p:cNvPr id="3" name="Content Placeholder 2">
            <a:extLst>
              <a:ext uri="{FF2B5EF4-FFF2-40B4-BE49-F238E27FC236}">
                <a16:creationId xmlns:a16="http://schemas.microsoft.com/office/drawing/2014/main" id="{83B06C5A-3BB9-DC33-15A3-C77F30F67786}"/>
              </a:ext>
            </a:extLst>
          </p:cNvPr>
          <p:cNvSpPr>
            <a:spLocks noGrp="1"/>
          </p:cNvSpPr>
          <p:nvPr>
            <p:ph sz="half" idx="1"/>
          </p:nvPr>
        </p:nvSpPr>
        <p:spPr>
          <a:xfrm>
            <a:off x="76200" y="1847128"/>
            <a:ext cx="3962400" cy="4272681"/>
          </a:xfrm>
        </p:spPr>
        <p:txBody>
          <a:bodyPr vert="horz" lIns="91440" tIns="45720" rIns="91440" bIns="45720" rtlCol="0">
            <a:normAutofit/>
          </a:bodyPr>
          <a:lstStyle/>
          <a:p>
            <a:pPr indent="-228600">
              <a:lnSpc>
                <a:spcPct val="90000"/>
              </a:lnSpc>
            </a:pPr>
            <a:r>
              <a:rPr lang="en-US" sz="2400" dirty="0"/>
              <a:t>Follow the training/user guidelines</a:t>
            </a:r>
          </a:p>
          <a:p>
            <a:pPr indent="-228600">
              <a:lnSpc>
                <a:spcPct val="90000"/>
              </a:lnSpc>
            </a:pPr>
            <a:r>
              <a:rPr lang="en-US" sz="2400" dirty="0"/>
              <a:t>Supervisor approves deployment and location</a:t>
            </a:r>
          </a:p>
          <a:p>
            <a:pPr indent="-228600">
              <a:lnSpc>
                <a:spcPct val="90000"/>
              </a:lnSpc>
            </a:pPr>
            <a:r>
              <a:rPr lang="en-US" sz="2400" dirty="0"/>
              <a:t>Preset locations on highways</a:t>
            </a:r>
          </a:p>
          <a:p>
            <a:pPr indent="-228600">
              <a:lnSpc>
                <a:spcPct val="90000"/>
              </a:lnSpc>
            </a:pPr>
            <a:r>
              <a:rPr lang="en-US" sz="2400" dirty="0"/>
              <a:t>Have substantial protection (Not a car)</a:t>
            </a:r>
          </a:p>
          <a:p>
            <a:pPr indent="-228600">
              <a:lnSpc>
                <a:spcPct val="90000"/>
              </a:lnSpc>
            </a:pPr>
            <a:r>
              <a:rPr lang="en-US" sz="2400" dirty="0"/>
              <a:t>Communicate!</a:t>
            </a:r>
          </a:p>
          <a:p>
            <a:pPr marL="0" indent="-228600">
              <a:lnSpc>
                <a:spcPct val="90000"/>
              </a:lnSpc>
            </a:pPr>
            <a:endParaRPr lang="en-US" sz="1700" dirty="0"/>
          </a:p>
        </p:txBody>
      </p:sp>
      <p:pic>
        <p:nvPicPr>
          <p:cNvPr id="6" name="Content Placeholder 5" descr="A guard rail on a road&#10;&#10;Description automatically generated">
            <a:extLst>
              <a:ext uri="{FF2B5EF4-FFF2-40B4-BE49-F238E27FC236}">
                <a16:creationId xmlns:a16="http://schemas.microsoft.com/office/drawing/2014/main" id="{0A151039-FB31-AE30-6138-B1DEC6F823D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402" r="6317" b="1"/>
          <a:stretch/>
        </p:blipFill>
        <p:spPr>
          <a:xfrm>
            <a:off x="3962400" y="1847129"/>
            <a:ext cx="4552948" cy="4272677"/>
          </a:xfrm>
          <a:prstGeom prst="rect">
            <a:avLst/>
          </a:prstGeom>
        </p:spPr>
      </p:pic>
    </p:spTree>
    <p:extLst>
      <p:ext uri="{BB962C8B-B14F-4D97-AF65-F5344CB8AC3E}">
        <p14:creationId xmlns:p14="http://schemas.microsoft.com/office/powerpoint/2010/main" val="54186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20CB-63F8-BB3C-CAD5-409A0D0E7FC8}"/>
              </a:ext>
            </a:extLst>
          </p:cNvPr>
          <p:cNvSpPr>
            <a:spLocks noGrp="1"/>
          </p:cNvSpPr>
          <p:nvPr>
            <p:ph type="title"/>
          </p:nvPr>
        </p:nvSpPr>
        <p:spPr/>
        <p:txBody>
          <a:bodyPr/>
          <a:lstStyle/>
          <a:p>
            <a:r>
              <a:rPr lang="en-US" dirty="0"/>
              <a:t>Key Topics in Traffic Safety</a:t>
            </a:r>
          </a:p>
        </p:txBody>
      </p:sp>
      <p:sp>
        <p:nvSpPr>
          <p:cNvPr id="3" name="Text Placeholder 2">
            <a:extLst>
              <a:ext uri="{FF2B5EF4-FFF2-40B4-BE49-F238E27FC236}">
                <a16:creationId xmlns:a16="http://schemas.microsoft.com/office/drawing/2014/main" id="{B515568B-C64E-7967-12A7-1980EB1C25B3}"/>
              </a:ext>
            </a:extLst>
          </p:cNvPr>
          <p:cNvSpPr>
            <a:spLocks noGrp="1"/>
          </p:cNvSpPr>
          <p:nvPr>
            <p:ph type="body" idx="1"/>
          </p:nvPr>
        </p:nvSpPr>
        <p:spPr/>
        <p:txBody>
          <a:bodyPr/>
          <a:lstStyle/>
          <a:p>
            <a:r>
              <a:rPr lang="en-US" dirty="0"/>
              <a:t>Core Concerns</a:t>
            </a:r>
          </a:p>
        </p:txBody>
      </p:sp>
      <p:graphicFrame>
        <p:nvGraphicFramePr>
          <p:cNvPr id="10" name="Content Placeholder 3">
            <a:extLst>
              <a:ext uri="{FF2B5EF4-FFF2-40B4-BE49-F238E27FC236}">
                <a16:creationId xmlns:a16="http://schemas.microsoft.com/office/drawing/2014/main" id="{6896259C-4A6E-490A-3241-0E67C461D6A0}"/>
              </a:ext>
            </a:extLst>
          </p:cNvPr>
          <p:cNvGraphicFramePr>
            <a:graphicFrameLocks noGrp="1"/>
          </p:cNvGraphicFramePr>
          <p:nvPr>
            <p:ph sz="half" idx="2"/>
            <p:extLst>
              <p:ext uri="{D42A27DB-BD31-4B8C-83A1-F6EECF244321}">
                <p14:modId xmlns:p14="http://schemas.microsoft.com/office/powerpoint/2010/main" val="2789036234"/>
              </p:ext>
            </p:extLst>
          </p:nvPr>
        </p:nvGraphicFramePr>
        <p:xfrm>
          <a:off x="457200" y="2666999"/>
          <a:ext cx="4040188"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B108A82D-0ABD-3BBE-88B4-4F4DB59D8F9B}"/>
              </a:ext>
            </a:extLst>
          </p:cNvPr>
          <p:cNvSpPr>
            <a:spLocks noGrp="1"/>
          </p:cNvSpPr>
          <p:nvPr>
            <p:ph type="body" sz="quarter" idx="3"/>
          </p:nvPr>
        </p:nvSpPr>
        <p:spPr/>
        <p:txBody>
          <a:bodyPr/>
          <a:lstStyle/>
          <a:p>
            <a:endParaRPr lang="en-US" dirty="0"/>
          </a:p>
        </p:txBody>
      </p:sp>
      <p:pic>
        <p:nvPicPr>
          <p:cNvPr id="9" name="Content Placeholder 8" descr="A police car and emergency vehicle&#10;&#10;Description automatically generated">
            <a:extLst>
              <a:ext uri="{FF2B5EF4-FFF2-40B4-BE49-F238E27FC236}">
                <a16:creationId xmlns:a16="http://schemas.microsoft.com/office/drawing/2014/main" id="{E91173B6-30BA-CC16-EEB5-D21219AD4D6E}"/>
              </a:ext>
            </a:extLst>
          </p:cNvPr>
          <p:cNvPicPr>
            <a:picLocks noGrp="1" noChangeAspect="1"/>
          </p:cNvPicPr>
          <p:nvPr>
            <p:ph sz="quarter" idx="4"/>
          </p:nvPr>
        </p:nvPicPr>
        <p:blipFill>
          <a:blip r:embed="rId8">
            <a:extLst>
              <a:ext uri="{28A0092B-C50C-407E-A947-70E740481C1C}">
                <a14:useLocalDpi xmlns:a14="http://schemas.microsoft.com/office/drawing/2010/main" val="0"/>
              </a:ext>
            </a:extLst>
          </a:blip>
          <a:stretch>
            <a:fillRect/>
          </a:stretch>
        </p:blipFill>
        <p:spPr>
          <a:xfrm>
            <a:off x="4572000" y="3384952"/>
            <a:ext cx="4270999" cy="2138002"/>
          </a:xfrm>
        </p:spPr>
      </p:pic>
    </p:spTree>
    <p:extLst>
      <p:ext uri="{BB962C8B-B14F-4D97-AF65-F5344CB8AC3E}">
        <p14:creationId xmlns:p14="http://schemas.microsoft.com/office/powerpoint/2010/main" val="275720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5" name="Object 1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sym typeface="+mn-lt"/>
            </a:endParaRPr>
          </a:p>
        </p:txBody>
      </p:sp>
      <p:sp>
        <p:nvSpPr>
          <p:cNvPr id="2" name="Title 1"/>
          <p:cNvSpPr>
            <a:spLocks noGrp="1"/>
          </p:cNvSpPr>
          <p:nvPr>
            <p:ph type="title"/>
          </p:nvPr>
        </p:nvSpPr>
        <p:spPr>
          <a:xfrm>
            <a:off x="457200" y="762000"/>
            <a:ext cx="8229600" cy="762000"/>
          </a:xfrm>
        </p:spPr>
        <p:txBody>
          <a:bodyPr>
            <a:normAutofit/>
          </a:bodyPr>
          <a:lstStyle/>
          <a:p>
            <a:r>
              <a:rPr lang="en-US" sz="3600" dirty="0"/>
              <a:t>NHTSA Regions</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744" y="1317057"/>
            <a:ext cx="8696512" cy="5247895"/>
          </a:xfrm>
          <a:prstGeom prst="rect">
            <a:avLst/>
          </a:prstGeom>
        </p:spPr>
      </p:pic>
      <p:sp>
        <p:nvSpPr>
          <p:cNvPr id="4" name="Oval 3">
            <a:extLst>
              <a:ext uri="{FF2B5EF4-FFF2-40B4-BE49-F238E27FC236}">
                <a16:creationId xmlns:a16="http://schemas.microsoft.com/office/drawing/2014/main" id="{AD17F9F3-813F-79CA-173A-292646709730}"/>
              </a:ext>
            </a:extLst>
          </p:cNvPr>
          <p:cNvSpPr/>
          <p:nvPr/>
        </p:nvSpPr>
        <p:spPr>
          <a:xfrm>
            <a:off x="5680365" y="4191000"/>
            <a:ext cx="2667000" cy="2263942"/>
          </a:xfrm>
          <a:prstGeom prst="ellipse">
            <a:avLst/>
          </a:prstGeom>
          <a:no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136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3483341-2267-42B6-B2AA-6850B1C18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066"/>
            <a:ext cx="9144000" cy="5739867"/>
          </a:xfrm>
          <a:prstGeom prst="rect">
            <a:avLst/>
          </a:prstGeom>
        </p:spPr>
      </p:pic>
    </p:spTree>
    <p:extLst>
      <p:ext uri="{BB962C8B-B14F-4D97-AF65-F5344CB8AC3E}">
        <p14:creationId xmlns:p14="http://schemas.microsoft.com/office/powerpoint/2010/main" val="257871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457200" y="1752600"/>
            <a:ext cx="8229600" cy="4571999"/>
          </a:xfrm>
        </p:spPr>
        <p:txBody>
          <a:bodyPr>
            <a:normAutofit lnSpcReduction="10000"/>
          </a:bodyPr>
          <a:lstStyle/>
          <a:p>
            <a:pPr>
              <a:buFont typeface="Georgia" pitchFamily="18" charset="0"/>
              <a:buNone/>
            </a:pPr>
            <a:r>
              <a:rPr lang="en-US" sz="2600" b="1" dirty="0"/>
              <a:t>For more information:</a:t>
            </a:r>
          </a:p>
          <a:p>
            <a:pPr>
              <a:buFont typeface="Georgia" pitchFamily="18" charset="0"/>
              <a:buNone/>
            </a:pPr>
            <a:r>
              <a:rPr lang="en-US" sz="2600" b="1" dirty="0"/>
              <a:t>		</a:t>
            </a:r>
          </a:p>
          <a:p>
            <a:pPr>
              <a:buFont typeface="Georgia" pitchFamily="18" charset="0"/>
              <a:buNone/>
            </a:pPr>
            <a:r>
              <a:rPr lang="en-US" sz="2600" b="1" dirty="0"/>
              <a:t>Nick Breul</a:t>
            </a:r>
          </a:p>
          <a:p>
            <a:pPr>
              <a:buFont typeface="Georgia" pitchFamily="18" charset="0"/>
              <a:buNone/>
            </a:pPr>
            <a:r>
              <a:rPr lang="en-US" sz="2600" b="1" dirty="0"/>
              <a:t>(202) 365-6743</a:t>
            </a:r>
          </a:p>
          <a:p>
            <a:pPr>
              <a:buFont typeface="Georgia" pitchFamily="18" charset="0"/>
              <a:buNone/>
            </a:pPr>
            <a:r>
              <a:rPr lang="en-US" sz="4000" b="1" u="sng" dirty="0">
                <a:solidFill>
                  <a:srgbClr val="0000FF"/>
                </a:solidFill>
                <a:hlinkClick r:id="rId3"/>
              </a:rPr>
              <a:t>nbreul@nleomf.org</a:t>
            </a:r>
            <a:endParaRPr lang="en-US" sz="4000" b="1" u="sng" dirty="0">
              <a:solidFill>
                <a:srgbClr val="0000FF"/>
              </a:solidFill>
            </a:endParaRPr>
          </a:p>
          <a:p>
            <a:pPr>
              <a:buFont typeface="Georgia" pitchFamily="18" charset="0"/>
              <a:buNone/>
            </a:pPr>
            <a:endParaRPr lang="en-US" sz="2600" b="1" u="sng" dirty="0">
              <a:solidFill>
                <a:srgbClr val="0000FF"/>
              </a:solidFill>
            </a:endParaRPr>
          </a:p>
          <a:p>
            <a:pPr>
              <a:buFont typeface="Georgia" pitchFamily="18" charset="0"/>
              <a:buNone/>
            </a:pPr>
            <a:r>
              <a:rPr lang="en-US" sz="2600" b="1" u="sng" dirty="0">
                <a:solidFill>
                  <a:srgbClr val="0000FF"/>
                </a:solidFill>
              </a:rPr>
              <a:t>www.LawMemorial.org</a:t>
            </a:r>
            <a:br>
              <a:rPr lang="en-US" b="1" u="sng" dirty="0">
                <a:solidFill>
                  <a:srgbClr val="0000FF"/>
                </a:solidFill>
              </a:rPr>
            </a:br>
            <a:br>
              <a:rPr lang="en-US" b="1" dirty="0"/>
            </a:br>
            <a:endParaRPr lang="en-US" b="1" dirty="0"/>
          </a:p>
        </p:txBody>
      </p:sp>
      <p:sp>
        <p:nvSpPr>
          <p:cNvPr id="2" name="Title 1"/>
          <p:cNvSpPr>
            <a:spLocks noGrp="1"/>
          </p:cNvSpPr>
          <p:nvPr>
            <p:ph type="title"/>
          </p:nvPr>
        </p:nvSpPr>
        <p:spPr>
          <a:xfrm>
            <a:off x="502328" y="838200"/>
            <a:ext cx="8229600" cy="731520"/>
          </a:xfrm>
        </p:spPr>
        <p:txBody>
          <a:bodyPr>
            <a:normAutofit/>
          </a:bodyPr>
          <a:lstStyle/>
          <a:p>
            <a:pPr>
              <a:defRPr/>
            </a:pPr>
            <a:r>
              <a:rPr lang="en-US" sz="3200" b="1" dirty="0"/>
              <a:t>Questions?</a:t>
            </a:r>
          </a:p>
        </p:txBody>
      </p:sp>
      <p:sp>
        <p:nvSpPr>
          <p:cNvPr id="5" name="Slide Number Placeholder 4"/>
          <p:cNvSpPr>
            <a:spLocks noGrp="1"/>
          </p:cNvSpPr>
          <p:nvPr>
            <p:ph type="sldNum" sz="quarter" idx="12"/>
          </p:nvPr>
        </p:nvSpPr>
        <p:spPr/>
        <p:txBody>
          <a:bodyPr/>
          <a:lstStyle/>
          <a:p>
            <a:fld id="{4F28521B-273C-4B39-98D0-5F290D58E4B1}" type="slidenum">
              <a:rPr lang="en-US" smtClean="0"/>
              <a:pPr/>
              <a:t>26</a:t>
            </a:fld>
            <a:endParaRPr lang="en-US"/>
          </a:p>
        </p:txBody>
      </p:sp>
      <p:sp>
        <p:nvSpPr>
          <p:cNvPr id="49156" name="TextBox 3"/>
          <p:cNvSpPr txBox="1">
            <a:spLocks noChangeArrowheads="1"/>
          </p:cNvSpPr>
          <p:nvPr/>
        </p:nvSpPr>
        <p:spPr bwMode="auto">
          <a:xfrm>
            <a:off x="0" y="6519863"/>
            <a:ext cx="533400" cy="338137"/>
          </a:xfrm>
          <a:prstGeom prst="rect">
            <a:avLst/>
          </a:prstGeom>
          <a:noFill/>
          <a:ln w="9525">
            <a:noFill/>
            <a:miter lim="800000"/>
            <a:headEnd/>
            <a:tailEnd/>
          </a:ln>
        </p:spPr>
        <p:txBody>
          <a:bodyPr>
            <a:spAutoFit/>
          </a:bodyPr>
          <a:lstStyle/>
          <a:p>
            <a:r>
              <a:rPr lang="en-US" sz="1600">
                <a:solidFill>
                  <a:schemeClr val="bg1"/>
                </a:solidFill>
                <a:latin typeface="Calibri" pitchFamily="34" charset="0"/>
              </a:rPr>
              <a:t>38</a:t>
            </a:r>
          </a:p>
        </p:txBody>
      </p:sp>
    </p:spTree>
    <p:extLst>
      <p:ext uri="{BB962C8B-B14F-4D97-AF65-F5344CB8AC3E}">
        <p14:creationId xmlns:p14="http://schemas.microsoft.com/office/powerpoint/2010/main" val="300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56ACA-13B9-BAF5-FA51-E0DECA864D60}"/>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lnSpc>
                <a:spcPct val="90000"/>
              </a:lnSpc>
            </a:pPr>
            <a:r>
              <a:rPr lang="en-US" sz="3500" kern="1200">
                <a:solidFill>
                  <a:srgbClr val="FFFFFF"/>
                </a:solidFill>
                <a:latin typeface="+mj-lt"/>
                <a:ea typeface="+mj-ea"/>
                <a:cs typeface="+mj-cs"/>
              </a:rPr>
              <a:t>End of Year Report</a:t>
            </a:r>
          </a:p>
        </p:txBody>
      </p:sp>
      <p:pic>
        <p:nvPicPr>
          <p:cNvPr id="5" name="Content Placeholder 4" descr="A hand holding a candle&#10;&#10;Description automatically generated">
            <a:extLst>
              <a:ext uri="{FF2B5EF4-FFF2-40B4-BE49-F238E27FC236}">
                <a16:creationId xmlns:a16="http://schemas.microsoft.com/office/drawing/2014/main" id="{24DEAB3C-0FB2-BFB0-6BD1-B0481F6CF2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0" y="794203"/>
            <a:ext cx="4206240" cy="5225143"/>
          </a:xfrm>
          <a:prstGeom prst="rect">
            <a:avLst/>
          </a:prstGeom>
        </p:spPr>
      </p:pic>
    </p:spTree>
    <p:extLst>
      <p:ext uri="{BB962C8B-B14F-4D97-AF65-F5344CB8AC3E}">
        <p14:creationId xmlns:p14="http://schemas.microsoft.com/office/powerpoint/2010/main" val="51944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313250-C28D-9546-6086-CC082CE31C71}"/>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algn="l">
              <a:lnSpc>
                <a:spcPct val="90000"/>
              </a:lnSpc>
            </a:pPr>
            <a:r>
              <a:rPr lang="en-US" sz="3500" kern="1200" dirty="0">
                <a:solidFill>
                  <a:srgbClr val="FFFFFF"/>
                </a:solidFill>
                <a:latin typeface="+mj-lt"/>
                <a:ea typeface="+mj-ea"/>
                <a:cs typeface="+mj-cs"/>
              </a:rPr>
              <a:t>Report on Tire Deflation Devices</a:t>
            </a:r>
          </a:p>
        </p:txBody>
      </p:sp>
      <p:pic>
        <p:nvPicPr>
          <p:cNvPr id="5" name="Content Placeholder 4" descr="A person in a yellow shirt&#10;&#10;Description automatically generated">
            <a:extLst>
              <a:ext uri="{FF2B5EF4-FFF2-40B4-BE49-F238E27FC236}">
                <a16:creationId xmlns:a16="http://schemas.microsoft.com/office/drawing/2014/main" id="{AA405FC7-B717-B35D-D1B8-94D25A930D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6821" y="546388"/>
            <a:ext cx="5419311" cy="5765224"/>
          </a:xfrm>
          <a:prstGeom prst="rect">
            <a:avLst/>
          </a:prstGeom>
        </p:spPr>
      </p:pic>
    </p:spTree>
    <p:extLst>
      <p:ext uri="{BB962C8B-B14F-4D97-AF65-F5344CB8AC3E}">
        <p14:creationId xmlns:p14="http://schemas.microsoft.com/office/powerpoint/2010/main" val="106014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399" y="304801"/>
            <a:ext cx="8408193" cy="1584323"/>
          </a:xfrm>
        </p:spPr>
        <p:txBody>
          <a:bodyPr vert="horz" lIns="91440" tIns="45720" rIns="91440" bIns="45720" rtlCol="0" anchor="ctr">
            <a:normAutofit/>
          </a:bodyPr>
          <a:lstStyle/>
          <a:p>
            <a:pPr>
              <a:lnSpc>
                <a:spcPct val="90000"/>
              </a:lnSpc>
              <a:defRPr/>
            </a:pPr>
            <a:r>
              <a:rPr lang="en-US" sz="1500" b="1" kern="1200" dirty="0">
                <a:solidFill>
                  <a:schemeClr val="bg1"/>
                </a:solidFill>
                <a:latin typeface="+mj-lt"/>
                <a:ea typeface="+mj-ea"/>
                <a:cs typeface="+mj-cs"/>
              </a:rPr>
              <a:t>Law Enforcement Officer Fatalities:</a:t>
            </a:r>
            <a:br>
              <a:rPr lang="en-US" sz="1500" b="1" kern="1200" dirty="0">
                <a:solidFill>
                  <a:schemeClr val="bg1"/>
                </a:solidFill>
                <a:latin typeface="+mj-lt"/>
                <a:ea typeface="+mj-ea"/>
                <a:cs typeface="+mj-cs"/>
              </a:rPr>
            </a:br>
            <a:r>
              <a:rPr lang="en-US" sz="1500" b="1" kern="1200" dirty="0">
                <a:solidFill>
                  <a:schemeClr val="bg1"/>
                </a:solidFill>
                <a:latin typeface="+mj-lt"/>
                <a:ea typeface="+mj-ea"/>
                <a:cs typeface="+mj-cs"/>
              </a:rPr>
              <a:t>2022 vs 2023</a:t>
            </a:r>
            <a:br>
              <a:rPr lang="en-US" sz="1500" b="1" kern="1200" dirty="0">
                <a:solidFill>
                  <a:schemeClr val="bg1"/>
                </a:solidFill>
                <a:latin typeface="+mj-lt"/>
                <a:ea typeface="+mj-ea"/>
                <a:cs typeface="+mj-cs"/>
              </a:rPr>
            </a:br>
            <a:r>
              <a:rPr lang="en-US" sz="1500" b="1" kern="1200" dirty="0">
                <a:solidFill>
                  <a:schemeClr val="bg1"/>
                </a:solidFill>
                <a:latin typeface="+mj-lt"/>
                <a:ea typeface="+mj-ea"/>
                <a:cs typeface="+mj-cs"/>
              </a:rPr>
              <a:t>(2023 figures based on preliminary reports)</a:t>
            </a:r>
          </a:p>
        </p:txBody>
      </p:sp>
      <p:sp>
        <p:nvSpPr>
          <p:cNvPr id="6"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F28521B-273C-4B39-98D0-5F290D58E4B1}" type="slidenum">
              <a:rPr lang="en-US"/>
              <a:pPr>
                <a:spcAft>
                  <a:spcPts val="600"/>
                </a:spcAft>
              </a:pPr>
              <a:t>5</a:t>
            </a:fld>
            <a:endParaRPr lang="en-US"/>
          </a:p>
        </p:txBody>
      </p:sp>
      <p:sp>
        <p:nvSpPr>
          <p:cNvPr id="7" name="Slide Number Placeholder 3"/>
          <p:cNvSpPr txBox="1">
            <a:spLocks/>
          </p:cNvSpPr>
          <p:nvPr/>
        </p:nvSpPr>
        <p:spPr>
          <a:xfrm>
            <a:off x="0" y="6337300"/>
            <a:ext cx="609600" cy="520700"/>
          </a:xfrm>
          <a:prstGeom prst="rect">
            <a:avLst/>
          </a:prstGeom>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4F28521B-273C-4B39-98D0-5F290D58E4B1}" type="slidenum">
              <a:rPr kumimoji="0" lang="en-US" sz="1800" b="1" i="0" u="none" strike="noStrike" kern="1200" cap="none" spc="0" normalizeH="0" baseline="0" noProof="0" smtClean="0">
                <a:ln>
                  <a:noFill/>
                </a:ln>
                <a:solidFill>
                  <a:schemeClr val="bg1"/>
                </a:solidFill>
                <a:effectLst/>
                <a:uLnTx/>
                <a:uFillTx/>
                <a:latin typeface="+mn-lt"/>
                <a:ea typeface="+mn-ea"/>
                <a:cs typeface="Arial" charset="0"/>
              </a:rPr>
              <a:pPr marL="0" marR="0" lvl="0" indent="0" algn="l" defTabSz="914400" rtl="0" eaLnBrk="1" fontAlgn="base" latinLnBrk="0" hangingPunct="1">
                <a:lnSpc>
                  <a:spcPct val="100000"/>
                </a:lnSpc>
                <a:spcBef>
                  <a:spcPct val="0"/>
                </a:spcBef>
                <a:spcAft>
                  <a:spcPts val="600"/>
                </a:spcAft>
                <a:buClrTx/>
                <a:buSzTx/>
                <a:buFontTx/>
                <a:buNone/>
                <a:tabLst/>
                <a:defRPr/>
              </a:pPr>
              <a:t>5</a:t>
            </a:fld>
            <a:endParaRPr kumimoji="0" lang="en-US" sz="1800" b="1" i="0" u="none" strike="noStrike" kern="1200" cap="none" spc="0" normalizeH="0" baseline="0" noProof="0">
              <a:ln>
                <a:noFill/>
              </a:ln>
              <a:solidFill>
                <a:schemeClr val="bg1"/>
              </a:solidFill>
              <a:effectLst/>
              <a:uLnTx/>
              <a:uFillTx/>
              <a:latin typeface="+mn-lt"/>
              <a:ea typeface="+mn-ea"/>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7181897"/>
              </p:ext>
            </p:extLst>
          </p:nvPr>
        </p:nvGraphicFramePr>
        <p:xfrm>
          <a:off x="594115" y="2057400"/>
          <a:ext cx="7955771" cy="4495799"/>
        </p:xfrm>
        <a:graphic>
          <a:graphicData uri="http://schemas.openxmlformats.org/drawingml/2006/table">
            <a:tbl>
              <a:tblPr>
                <a:solidFill>
                  <a:schemeClr val="accent1">
                    <a:lumMod val="20000"/>
                    <a:lumOff val="80000"/>
                  </a:schemeClr>
                </a:solidFill>
              </a:tblPr>
              <a:tblGrid>
                <a:gridCol w="3292085">
                  <a:extLst>
                    <a:ext uri="{9D8B030D-6E8A-4147-A177-3AD203B41FA5}">
                      <a16:colId xmlns:a16="http://schemas.microsoft.com/office/drawing/2014/main" val="20000"/>
                    </a:ext>
                  </a:extLst>
                </a:gridCol>
                <a:gridCol w="1225791">
                  <a:extLst>
                    <a:ext uri="{9D8B030D-6E8A-4147-A177-3AD203B41FA5}">
                      <a16:colId xmlns:a16="http://schemas.microsoft.com/office/drawing/2014/main" val="20001"/>
                    </a:ext>
                  </a:extLst>
                </a:gridCol>
                <a:gridCol w="1345916">
                  <a:extLst>
                    <a:ext uri="{9D8B030D-6E8A-4147-A177-3AD203B41FA5}">
                      <a16:colId xmlns:a16="http://schemas.microsoft.com/office/drawing/2014/main" val="20002"/>
                    </a:ext>
                  </a:extLst>
                </a:gridCol>
                <a:gridCol w="2091979">
                  <a:extLst>
                    <a:ext uri="{9D8B030D-6E8A-4147-A177-3AD203B41FA5}">
                      <a16:colId xmlns:a16="http://schemas.microsoft.com/office/drawing/2014/main" val="20003"/>
                    </a:ext>
                  </a:extLst>
                </a:gridCol>
              </a:tblGrid>
              <a:tr h="7798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0" i="0" u="none" strike="noStrike" cap="none" spc="0" normalizeH="0" baseline="0" dirty="0">
                          <a:ln>
                            <a:noFill/>
                          </a:ln>
                          <a:solidFill>
                            <a:schemeClr val="tx1"/>
                          </a:solidFill>
                          <a:effectLst/>
                          <a:latin typeface="Calibri" pitchFamily="34" charset="0"/>
                        </a:rPr>
                        <a:t>YTD</a:t>
                      </a:r>
                    </a:p>
                  </a:txBody>
                  <a:tcPr marL="173279" marR="173279" marT="86639" marB="173279"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sng" strike="noStrike" cap="none" spc="0" normalizeH="0" baseline="0" dirty="0">
                          <a:ln>
                            <a:noFill/>
                          </a:ln>
                          <a:solidFill>
                            <a:schemeClr val="tx1"/>
                          </a:solidFill>
                          <a:effectLst/>
                          <a:latin typeface="Calibri" pitchFamily="34" charset="0"/>
                        </a:rPr>
                        <a:t>2022</a:t>
                      </a:r>
                      <a:endParaRPr kumimoji="0" lang="en-US" sz="3000" b="0" i="0" u="none" strike="noStrike" cap="none" spc="0" normalizeH="0" baseline="0" dirty="0">
                        <a:ln>
                          <a:noFill/>
                        </a:ln>
                        <a:solidFill>
                          <a:schemeClr val="tx1"/>
                        </a:solidFill>
                        <a:effectLst/>
                        <a:latin typeface="Calibri" pitchFamily="34" charset="0"/>
                      </a:endParaRP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sng" strike="noStrike" cap="none" spc="0" normalizeH="0" baseline="0" dirty="0">
                          <a:ln>
                            <a:noFill/>
                          </a:ln>
                          <a:solidFill>
                            <a:schemeClr val="tx1"/>
                          </a:solidFill>
                          <a:effectLst/>
                          <a:latin typeface="Calibri" pitchFamily="34" charset="0"/>
                        </a:rPr>
                        <a:t>2023</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sng" strike="noStrike" cap="none" spc="0" normalizeH="0" baseline="0">
                          <a:ln>
                            <a:noFill/>
                          </a:ln>
                          <a:solidFill>
                            <a:schemeClr val="tx1"/>
                          </a:solidFill>
                          <a:effectLst/>
                          <a:latin typeface="Calibri" pitchFamily="34" charset="0"/>
                        </a:rPr>
                        <a:t>% Change</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0"/>
                  </a:ext>
                </a:extLst>
              </a:tr>
              <a:tr h="7798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a:ln>
                            <a:noFill/>
                          </a:ln>
                          <a:solidFill>
                            <a:schemeClr val="tx1"/>
                          </a:solidFill>
                          <a:effectLst/>
                          <a:latin typeface="Calibri" pitchFamily="34" charset="0"/>
                        </a:rPr>
                        <a:t>Total Fatalities</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224</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136</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-39%</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1"/>
                  </a:ext>
                </a:extLst>
              </a:tr>
              <a:tr h="7798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a:ln>
                            <a:noFill/>
                          </a:ln>
                          <a:solidFill>
                            <a:schemeClr val="tx1"/>
                          </a:solidFill>
                          <a:effectLst/>
                          <a:latin typeface="Calibri" pitchFamily="34" charset="0"/>
                        </a:rPr>
                        <a:t>Firearms-related</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63</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47</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-25%</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2"/>
                  </a:ext>
                </a:extLst>
              </a:tr>
              <a:tr h="77983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a:ln>
                            <a:noFill/>
                          </a:ln>
                          <a:solidFill>
                            <a:schemeClr val="tx1"/>
                          </a:solidFill>
                          <a:effectLst/>
                          <a:latin typeface="Calibri" pitchFamily="34" charset="0"/>
                        </a:rPr>
                        <a:t>Traffic-related</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51</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37</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-27%</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3"/>
                  </a:ext>
                </a:extLst>
              </a:tr>
              <a:tr h="1376459">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Other Causes</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110</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52</a:t>
                      </a: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0" lang="en-US" sz="3000" b="0" i="0" u="none" strike="noStrike" cap="none" spc="0" normalizeH="0" baseline="0" dirty="0">
                          <a:ln>
                            <a:noFill/>
                          </a:ln>
                          <a:solidFill>
                            <a:schemeClr val="tx1"/>
                          </a:solidFill>
                          <a:effectLst/>
                          <a:latin typeface="Calibri" pitchFamily="34" charset="0"/>
                        </a:rPr>
                        <a:t>-53%</a:t>
                      </a:r>
                    </a:p>
                    <a:p>
                      <a:pPr marL="0" marR="0" lvl="0" indent="0" algn="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endParaRPr kumimoji="0" lang="en-US" sz="3000" b="0" i="0" u="none" strike="noStrike" cap="none" spc="0" normalizeH="0" baseline="0" dirty="0">
                        <a:ln>
                          <a:noFill/>
                        </a:ln>
                        <a:solidFill>
                          <a:schemeClr val="tx1"/>
                        </a:solidFill>
                        <a:effectLst/>
                        <a:latin typeface="Calibri" pitchFamily="34" charset="0"/>
                      </a:endParaRPr>
                    </a:p>
                  </a:txBody>
                  <a:tcPr marL="173279" marR="173279" marT="86639" marB="173279"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66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F33-7688-6DB6-859D-BF7D12A47613}"/>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dirty="0"/>
              <a:t>2023 4</a:t>
            </a:r>
            <a:r>
              <a:rPr lang="en-US" sz="3100" baseline="30000" dirty="0"/>
              <a:t>th</a:t>
            </a:r>
            <a:r>
              <a:rPr lang="en-US" sz="3100" dirty="0"/>
              <a:t> Quarter</a:t>
            </a:r>
          </a:p>
        </p:txBody>
      </p:sp>
      <p:pic>
        <p:nvPicPr>
          <p:cNvPr id="6" name="Content Placeholder 5" descr="A police car with lights on&#10;&#10;Description automatically generated">
            <a:extLst>
              <a:ext uri="{FF2B5EF4-FFF2-40B4-BE49-F238E27FC236}">
                <a16:creationId xmlns:a16="http://schemas.microsoft.com/office/drawing/2014/main" id="{D25EB96E-862F-D0E5-2444-922134A9E8A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705" b="1796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638724B-6469-EE95-44A9-955BD9CBCC2E}"/>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marL="0" indent="-228600">
              <a:lnSpc>
                <a:spcPct val="90000"/>
              </a:lnSpc>
              <a:spcBef>
                <a:spcPts val="1000"/>
              </a:spcBef>
            </a:pPr>
            <a:r>
              <a:rPr lang="en-US" b="1" dirty="0"/>
              <a:t>11 fatalities from October through December.</a:t>
            </a:r>
          </a:p>
          <a:p>
            <a:pPr marL="400050" lvl="1" indent="-228600">
              <a:lnSpc>
                <a:spcPct val="90000"/>
              </a:lnSpc>
              <a:spcBef>
                <a:spcPts val="1000"/>
              </a:spcBef>
            </a:pPr>
            <a:r>
              <a:rPr lang="en-US" sz="2800" dirty="0"/>
              <a:t>5 Automobile crashes</a:t>
            </a:r>
          </a:p>
          <a:p>
            <a:pPr marL="400050" lvl="1" indent="-228600">
              <a:lnSpc>
                <a:spcPct val="90000"/>
              </a:lnSpc>
              <a:spcBef>
                <a:spcPts val="1000"/>
              </a:spcBef>
            </a:pPr>
            <a:r>
              <a:rPr lang="en-US" sz="2800" dirty="0"/>
              <a:t>4 Struck-by Crashes</a:t>
            </a:r>
          </a:p>
          <a:p>
            <a:pPr marL="400050" lvl="1" indent="-228600">
              <a:lnSpc>
                <a:spcPct val="90000"/>
              </a:lnSpc>
              <a:spcBef>
                <a:spcPts val="1000"/>
              </a:spcBef>
            </a:pPr>
            <a:r>
              <a:rPr lang="en-US" sz="2800" dirty="0"/>
              <a:t>2 Motorcycles crashes</a:t>
            </a:r>
          </a:p>
        </p:txBody>
      </p:sp>
    </p:spTree>
    <p:extLst>
      <p:ext uri="{BB962C8B-B14F-4D97-AF65-F5344CB8AC3E}">
        <p14:creationId xmlns:p14="http://schemas.microsoft.com/office/powerpoint/2010/main" val="7068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96501F-B3D7-23C8-26A0-B4F0E5794E36}"/>
              </a:ext>
            </a:extLst>
          </p:cNvPr>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kern="1200" dirty="0">
                <a:solidFill>
                  <a:srgbClr val="FFFFFF"/>
                </a:solidFill>
                <a:latin typeface="+mj-lt"/>
                <a:ea typeface="+mj-ea"/>
                <a:cs typeface="+mj-cs"/>
              </a:rPr>
              <a:t>2023 Break out of Crashes</a:t>
            </a:r>
          </a:p>
        </p:txBody>
      </p:sp>
      <p:graphicFrame>
        <p:nvGraphicFramePr>
          <p:cNvPr id="5" name="Content Placeholder 2">
            <a:extLst>
              <a:ext uri="{FF2B5EF4-FFF2-40B4-BE49-F238E27FC236}">
                <a16:creationId xmlns:a16="http://schemas.microsoft.com/office/drawing/2014/main" id="{B6CB7648-461C-2A9C-0125-09AAEBAB3032}"/>
              </a:ext>
            </a:extLst>
          </p:cNvPr>
          <p:cNvGraphicFramePr>
            <a:graphicFrameLocks noGrp="1"/>
          </p:cNvGraphicFramePr>
          <p:nvPr>
            <p:ph idx="1"/>
            <p:extLst>
              <p:ext uri="{D42A27DB-BD31-4B8C-83A1-F6EECF244321}">
                <p14:modId xmlns:p14="http://schemas.microsoft.com/office/powerpoint/2010/main" val="1373639200"/>
              </p:ext>
            </p:extLst>
          </p:nvPr>
        </p:nvGraphicFramePr>
        <p:xfrm>
          <a:off x="381000" y="2133600"/>
          <a:ext cx="8297913" cy="417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24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8B40A-931F-9624-A23A-5F57343A8E19}"/>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300" dirty="0"/>
              <a:t>2023 Fatalities by Agency Type</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6D2A28-2057-41B0-AF88-4BA8F77FD572}"/>
              </a:ext>
            </a:extLst>
          </p:cNvPr>
          <p:cNvSpPr>
            <a:spLocks noGrp="1"/>
          </p:cNvSpPr>
          <p:nvPr>
            <p:ph sz="half" idx="1"/>
          </p:nvPr>
        </p:nvSpPr>
        <p:spPr>
          <a:xfrm>
            <a:off x="480060" y="2872899"/>
            <a:ext cx="3182691" cy="3320668"/>
          </a:xfrm>
        </p:spPr>
        <p:txBody>
          <a:bodyPr vert="horz" lIns="91440" tIns="45720" rIns="91440" bIns="45720" rtlCol="0">
            <a:normAutofit/>
          </a:bodyPr>
          <a:lstStyle/>
          <a:p>
            <a:pPr indent="-228600">
              <a:lnSpc>
                <a:spcPct val="90000"/>
              </a:lnSpc>
            </a:pPr>
            <a:r>
              <a:rPr lang="en-US" dirty="0"/>
              <a:t>Municipal=16</a:t>
            </a:r>
          </a:p>
          <a:p>
            <a:pPr indent="-228600">
              <a:lnSpc>
                <a:spcPct val="90000"/>
              </a:lnSpc>
            </a:pPr>
            <a:r>
              <a:rPr lang="en-US" dirty="0"/>
              <a:t>Sheriffs=12</a:t>
            </a:r>
          </a:p>
          <a:p>
            <a:pPr indent="-228600">
              <a:lnSpc>
                <a:spcPct val="90000"/>
              </a:lnSpc>
            </a:pPr>
            <a:r>
              <a:rPr lang="en-US" dirty="0"/>
              <a:t>State=7</a:t>
            </a:r>
          </a:p>
          <a:p>
            <a:pPr indent="-228600">
              <a:lnSpc>
                <a:spcPct val="90000"/>
              </a:lnSpc>
            </a:pPr>
            <a:r>
              <a:rPr lang="en-US" dirty="0"/>
              <a:t>Federal=1</a:t>
            </a:r>
          </a:p>
          <a:p>
            <a:pPr indent="-228600">
              <a:lnSpc>
                <a:spcPct val="90000"/>
              </a:lnSpc>
            </a:pPr>
            <a:r>
              <a:rPr lang="en-US" dirty="0"/>
              <a:t>Tribal=1</a:t>
            </a:r>
          </a:p>
        </p:txBody>
      </p:sp>
      <p:pic>
        <p:nvPicPr>
          <p:cNvPr id="10" name="Content Placeholder 9" descr="A group of police officers walking&#10;&#10;Description automatically generated">
            <a:extLst>
              <a:ext uri="{FF2B5EF4-FFF2-40B4-BE49-F238E27FC236}">
                <a16:creationId xmlns:a16="http://schemas.microsoft.com/office/drawing/2014/main" id="{D153F9E7-C98A-91B1-D6BC-4C4265ABE00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096" r="21562"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2568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A9E8A-77A0-9841-62AA-BB2AF03DBC05}"/>
              </a:ext>
            </a:extLst>
          </p:cNvPr>
          <p:cNvSpPr>
            <a:spLocks noGrp="1"/>
          </p:cNvSpPr>
          <p:nvPr>
            <p:ph type="title"/>
          </p:nvPr>
        </p:nvSpPr>
        <p:spPr>
          <a:xfrm>
            <a:off x="480060" y="325369"/>
            <a:ext cx="3276451" cy="1956841"/>
          </a:xfrm>
        </p:spPr>
        <p:txBody>
          <a:bodyPr vert="horz" lIns="91440" tIns="45720" rIns="91440" bIns="45720" rtlCol="0" anchor="b">
            <a:normAutofit/>
          </a:bodyPr>
          <a:lstStyle/>
          <a:p>
            <a:pPr algn="l">
              <a:lnSpc>
                <a:spcPct val="90000"/>
              </a:lnSpc>
            </a:pPr>
            <a:r>
              <a:rPr lang="en-US" sz="4300" dirty="0"/>
              <a:t>2023 Automobile Crashes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DFDEE-1F97-9A02-94F4-52528E4CDD64}"/>
              </a:ext>
            </a:extLst>
          </p:cNvPr>
          <p:cNvSpPr>
            <a:spLocks noGrp="1"/>
          </p:cNvSpPr>
          <p:nvPr>
            <p:ph sz="half" idx="1"/>
          </p:nvPr>
        </p:nvSpPr>
        <p:spPr>
          <a:xfrm>
            <a:off x="76200" y="2928354"/>
            <a:ext cx="3680311" cy="3604277"/>
          </a:xfrm>
        </p:spPr>
        <p:txBody>
          <a:bodyPr vert="horz" lIns="91440" tIns="45720" rIns="91440" bIns="45720" rtlCol="0">
            <a:normAutofit/>
          </a:bodyPr>
          <a:lstStyle/>
          <a:p>
            <a:pPr indent="-228600">
              <a:lnSpc>
                <a:spcPct val="90000"/>
              </a:lnSpc>
            </a:pPr>
            <a:r>
              <a:rPr lang="en-US" sz="2400" dirty="0"/>
              <a:t>Circumstances</a:t>
            </a:r>
          </a:p>
          <a:p>
            <a:pPr lvl="1" indent="-228600">
              <a:lnSpc>
                <a:spcPct val="90000"/>
              </a:lnSpc>
              <a:buFont typeface="Arial" panose="020B0604020202020204" pitchFamily="34" charset="0"/>
              <a:buChar char="•"/>
            </a:pPr>
            <a:r>
              <a:rPr lang="en-US" dirty="0"/>
              <a:t>Responding to Back-up=5</a:t>
            </a:r>
          </a:p>
          <a:p>
            <a:pPr lvl="1" indent="-228600">
              <a:lnSpc>
                <a:spcPct val="90000"/>
              </a:lnSpc>
              <a:buFont typeface="Arial" panose="020B0604020202020204" pitchFamily="34" charset="0"/>
              <a:buChar char="•"/>
            </a:pPr>
            <a:r>
              <a:rPr lang="en-US" dirty="0"/>
              <a:t>Responding to call=4</a:t>
            </a:r>
          </a:p>
          <a:p>
            <a:pPr lvl="1" indent="-228600">
              <a:lnSpc>
                <a:spcPct val="90000"/>
              </a:lnSpc>
              <a:buFont typeface="Arial" panose="020B0604020202020204" pitchFamily="34" charset="0"/>
              <a:buChar char="•"/>
            </a:pPr>
            <a:r>
              <a:rPr lang="en-US" dirty="0"/>
              <a:t>On patrol=3</a:t>
            </a:r>
          </a:p>
          <a:p>
            <a:pPr lvl="1" indent="-228600">
              <a:lnSpc>
                <a:spcPct val="90000"/>
              </a:lnSpc>
              <a:buFont typeface="Arial" panose="020B0604020202020204" pitchFamily="34" charset="0"/>
              <a:buChar char="•"/>
            </a:pPr>
            <a:r>
              <a:rPr lang="en-US" dirty="0"/>
              <a:t>Admin/Take home=5</a:t>
            </a:r>
          </a:p>
          <a:p>
            <a:pPr lvl="1" indent="-228600">
              <a:lnSpc>
                <a:spcPct val="90000"/>
              </a:lnSpc>
              <a:buFont typeface="Arial" panose="020B0604020202020204" pitchFamily="34" charset="0"/>
              <a:buChar char="•"/>
            </a:pPr>
            <a:r>
              <a:rPr lang="en-US" dirty="0"/>
              <a:t>Escort=1</a:t>
            </a:r>
          </a:p>
          <a:p>
            <a:pPr lvl="1" indent="-228600">
              <a:lnSpc>
                <a:spcPct val="90000"/>
              </a:lnSpc>
              <a:buFont typeface="Arial" panose="020B0604020202020204" pitchFamily="34" charset="0"/>
              <a:buChar char="•"/>
            </a:pPr>
            <a:r>
              <a:rPr lang="en-US" dirty="0"/>
              <a:t>Pursuit=1</a:t>
            </a:r>
          </a:p>
        </p:txBody>
      </p:sp>
      <p:pic>
        <p:nvPicPr>
          <p:cNvPr id="8" name="Content Placeholder 7" descr="A police car driving down a road at night&#10;&#10;Description automatically generated">
            <a:extLst>
              <a:ext uri="{FF2B5EF4-FFF2-40B4-BE49-F238E27FC236}">
                <a16:creationId xmlns:a16="http://schemas.microsoft.com/office/drawing/2014/main" id="{84DABD87-44A5-0904-A6CE-3ADBCE5C83B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797" r="16782"/>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30208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62900000000000000000E+000&quot;&gt;&lt;m_msothmcolidx val=&quot;0&quot;/&gt;&lt;m_rgb r=&quot;f3&quot; g=&quot;8b&quot; b=&quot;18&quot;/&gt;&lt;m_ppcolschidx tagver0=&quot;23004&quot; tagname0=&quot;m_ppcolschidxUNRECOGNIZED&quot; val=&quot;0&quot;/&gt;&lt;m_nBrightness val=&quot;0&quot;/&gt;&lt;/elem&gt;&lt;elem m_fUsage=&quot;1.00000000000000000000E+000&quot;&gt;&lt;m_msothmcolidx val=&quot;0&quot;/&gt;&lt;m_rgb r=&quot;54&quot; g=&quot;da&quot; b=&quot;32&quot;/&gt;&lt;m_ppcolschidx tagver0=&quot;23004&quot; tagname0=&quot;m_ppcolschidxUNRECOGNIZED&quot; val=&quot;0&quot;/&gt;&lt;m_nBrightness val=&quot;0&quot;/&gt;&lt;/elem&gt;&lt;elem m_fUsage=&quot;8.10000000000000050000E-001&quot;&gt;&lt;m_msothmcolidx val=&quot;0&quot;/&gt;&lt;m_rgb r=&quot;36&quot; g=&quot;d6&quot; b=&quot;3a&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Wzi2BjBZkaZ2MjQZmYl7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1438</Words>
  <Application>Microsoft Office PowerPoint</Application>
  <PresentationFormat>On-screen Show (4:3)</PresentationFormat>
  <Paragraphs>175</Paragraphs>
  <Slides>26</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Georgia</vt:lpstr>
      <vt:lpstr>Wingdings</vt:lpstr>
      <vt:lpstr>Office Theme</vt:lpstr>
      <vt:lpstr>think-cell Slide</vt:lpstr>
      <vt:lpstr>Work Plan Presentation         Fourth Quarter and End of Year Report for 2023         </vt:lpstr>
      <vt:lpstr>The Year in Review</vt:lpstr>
      <vt:lpstr>End of Year Report</vt:lpstr>
      <vt:lpstr>Report on Tire Deflation Devices</vt:lpstr>
      <vt:lpstr>Law Enforcement Officer Fatalities: 2022 vs 2023 (2023 figures based on preliminary reports)</vt:lpstr>
      <vt:lpstr>2023 4th Quarter</vt:lpstr>
      <vt:lpstr>2023 Break out of Crashes</vt:lpstr>
      <vt:lpstr>2023 Fatalities by Agency Type</vt:lpstr>
      <vt:lpstr>2023 Automobile Crashes</vt:lpstr>
      <vt:lpstr>Automobile Crashes </vt:lpstr>
      <vt:lpstr>2023 Auto Crash Types</vt:lpstr>
      <vt:lpstr>2023 Seatbelt Analysis</vt:lpstr>
      <vt:lpstr>2023 Motorcycle Crashes</vt:lpstr>
      <vt:lpstr>2023 Struck-by Crashes</vt:lpstr>
      <vt:lpstr>Five year look at Struck-by Crashes</vt:lpstr>
      <vt:lpstr> First Responder, Towing and Recovery Struck-by Data for 2023</vt:lpstr>
      <vt:lpstr>D-Drivers and SDMO</vt:lpstr>
      <vt:lpstr>Tire Deflation Devices 2023</vt:lpstr>
      <vt:lpstr>Ten Year Analysis of Cases</vt:lpstr>
      <vt:lpstr>Tire Deflation Devices</vt:lpstr>
      <vt:lpstr>TDD Analysis</vt:lpstr>
      <vt:lpstr>Recommendations</vt:lpstr>
      <vt:lpstr>Key Topics in Traffic Safety</vt:lpstr>
      <vt:lpstr>NHTSA Regions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Plan Presentation     Law Enforcement Traffic Fatality Data &amp; A Look at Texas Traffic Safety</dc:title>
  <dc:creator>Nick Breul</dc:creator>
  <cp:lastModifiedBy>Nick Breul</cp:lastModifiedBy>
  <cp:revision>51</cp:revision>
  <dcterms:created xsi:type="dcterms:W3CDTF">2020-12-10T18:08:53Z</dcterms:created>
  <dcterms:modified xsi:type="dcterms:W3CDTF">2024-01-27T15:42:12Z</dcterms:modified>
</cp:coreProperties>
</file>